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6" r:id="rId5"/>
    <p:sldId id="261" r:id="rId6"/>
    <p:sldId id="258" r:id="rId7"/>
    <p:sldId id="262" r:id="rId8"/>
    <p:sldId id="263" r:id="rId9"/>
    <p:sldId id="264" r:id="rId10"/>
    <p:sldId id="267" r:id="rId11"/>
    <p:sldId id="268" r:id="rId12"/>
    <p:sldId id="269" r:id="rId13"/>
    <p:sldId id="270" r:id="rId14"/>
    <p:sldId id="271" r:id="rId15"/>
    <p:sldId id="265" r:id="rId16"/>
    <p:sldId id="273" r:id="rId17"/>
    <p:sldId id="274" r:id="rId18"/>
    <p:sldId id="272" r:id="rId19"/>
  </p:sldIdLst>
  <p:sldSz cx="9144000" cy="6858000" type="screen4x3"/>
  <p:notesSz cx="6858000" cy="9144000"/>
  <p:defaultTextStyle>
    <a:defPPr>
      <a:defRPr lang="es-H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08F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96" autoAdjust="0"/>
    <p:restoredTop sz="94658" autoAdjust="0"/>
  </p:normalViewPr>
  <p:slideViewPr>
    <p:cSldViewPr>
      <p:cViewPr varScale="1">
        <p:scale>
          <a:sx n="48" d="100"/>
          <a:sy n="48" d="100"/>
        </p:scale>
        <p:origin x="-52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4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BD1BA4-EF52-47EC-8381-EE6200974764}" type="doc">
      <dgm:prSet loTypeId="urn:microsoft.com/office/officeart/2005/8/layout/hierarchy3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HN"/>
        </a:p>
      </dgm:t>
    </dgm:pt>
    <dgm:pt modelId="{569A353D-EB3E-4428-A479-E5F15A87A559}">
      <dgm:prSet phldrT="[Texto]"/>
      <dgm:spPr/>
      <dgm:t>
        <a:bodyPr/>
        <a:lstStyle/>
        <a:p>
          <a:r>
            <a:rPr lang="en-US" noProof="0" dirty="0" err="1" smtClean="0">
              <a:latin typeface="Bernard MT Condensed" pitchFamily="18" charset="0"/>
            </a:rPr>
            <a:t>Pieaget’s</a:t>
          </a:r>
          <a:r>
            <a:rPr lang="en-US" noProof="0" dirty="0" smtClean="0">
              <a:latin typeface="Bernard MT Condensed" pitchFamily="18" charset="0"/>
            </a:rPr>
            <a:t> Cognitive Development Stages</a:t>
          </a:r>
        </a:p>
      </dgm:t>
    </dgm:pt>
    <dgm:pt modelId="{D1927906-11BA-4B38-821F-E35C27E21F62}" type="parTrans" cxnId="{01421489-D35C-4655-9712-E468AEF41BA2}">
      <dgm:prSet/>
      <dgm:spPr/>
      <dgm:t>
        <a:bodyPr/>
        <a:lstStyle/>
        <a:p>
          <a:endParaRPr lang="es-HN"/>
        </a:p>
      </dgm:t>
    </dgm:pt>
    <dgm:pt modelId="{55C9FE6B-088D-4707-8F35-0656C8BDD259}" type="sibTrans" cxnId="{01421489-D35C-4655-9712-E468AEF41BA2}">
      <dgm:prSet/>
      <dgm:spPr/>
      <dgm:t>
        <a:bodyPr/>
        <a:lstStyle/>
        <a:p>
          <a:endParaRPr lang="es-HN"/>
        </a:p>
      </dgm:t>
    </dgm:pt>
    <dgm:pt modelId="{F7887DBA-E165-4797-A07E-6178D5E330C8}">
      <dgm:prSet phldrT="[Texto]"/>
      <dgm:spPr>
        <a:solidFill>
          <a:srgbClr val="7030A0">
            <a:alpha val="90000"/>
          </a:srgbClr>
        </a:solidFill>
      </dgm:spPr>
      <dgm:t>
        <a:bodyPr/>
        <a:lstStyle/>
        <a:p>
          <a:r>
            <a:rPr lang="en-US" noProof="0" smtClean="0">
              <a:solidFill>
                <a:schemeClr val="bg1"/>
              </a:solidFill>
              <a:latin typeface="Berlin Sans FB" pitchFamily="34" charset="0"/>
            </a:rPr>
            <a:t>Sensorimotor</a:t>
          </a:r>
        </a:p>
        <a:p>
          <a:r>
            <a:rPr lang="en-US" noProof="0" smtClean="0">
              <a:solidFill>
                <a:schemeClr val="bg1"/>
              </a:solidFill>
              <a:latin typeface="Berlin Sans FB" pitchFamily="34" charset="0"/>
            </a:rPr>
            <a:t>(Birth – 2 Years Old) </a:t>
          </a:r>
          <a:endParaRPr lang="en-US" noProof="0">
            <a:solidFill>
              <a:schemeClr val="bg1"/>
            </a:solidFill>
            <a:latin typeface="Berlin Sans FB" pitchFamily="34" charset="0"/>
          </a:endParaRPr>
        </a:p>
      </dgm:t>
    </dgm:pt>
    <dgm:pt modelId="{1FC87858-56D4-4F61-8FCA-F94F13DEFBE1}" type="parTrans" cxnId="{81863C9B-D3BB-4BD8-98BF-DD973BF14CDC}">
      <dgm:prSet/>
      <dgm:spPr/>
      <dgm:t>
        <a:bodyPr/>
        <a:lstStyle/>
        <a:p>
          <a:endParaRPr lang="es-HN"/>
        </a:p>
      </dgm:t>
    </dgm:pt>
    <dgm:pt modelId="{238CA83C-6C40-4700-B1EB-9C941B07F165}" type="sibTrans" cxnId="{81863C9B-D3BB-4BD8-98BF-DD973BF14CDC}">
      <dgm:prSet/>
      <dgm:spPr/>
      <dgm:t>
        <a:bodyPr/>
        <a:lstStyle/>
        <a:p>
          <a:endParaRPr lang="es-HN"/>
        </a:p>
      </dgm:t>
    </dgm:pt>
    <dgm:pt modelId="{AB357DA0-F760-454A-A076-3E64C375E660}">
      <dgm:prSet phldrT="[Texto]"/>
      <dgm:spPr>
        <a:solidFill>
          <a:srgbClr val="7030A0">
            <a:alpha val="90000"/>
          </a:srgbClr>
        </a:solidFill>
      </dgm:spPr>
      <dgm:t>
        <a:bodyPr/>
        <a:lstStyle/>
        <a:p>
          <a:r>
            <a:rPr lang="en-US" noProof="0" smtClean="0">
              <a:solidFill>
                <a:schemeClr val="bg1"/>
              </a:solidFill>
              <a:latin typeface="Berlin Sans FB" pitchFamily="34" charset="0"/>
            </a:rPr>
            <a:t>Preoperational </a:t>
          </a:r>
        </a:p>
        <a:p>
          <a:r>
            <a:rPr lang="en-US" noProof="0" smtClean="0">
              <a:solidFill>
                <a:schemeClr val="bg1"/>
              </a:solidFill>
              <a:latin typeface="Berlin Sans FB" pitchFamily="34" charset="0"/>
            </a:rPr>
            <a:t>(2 – 7 Years Old) </a:t>
          </a:r>
          <a:endParaRPr lang="en-US" noProof="0">
            <a:solidFill>
              <a:schemeClr val="bg1"/>
            </a:solidFill>
            <a:latin typeface="Berlin Sans FB" pitchFamily="34" charset="0"/>
          </a:endParaRPr>
        </a:p>
      </dgm:t>
    </dgm:pt>
    <dgm:pt modelId="{DFD578C7-D0D2-4FB6-80DB-39060B9E7D6E}" type="parTrans" cxnId="{592DEBC2-C273-409A-9A52-2B75A86A4978}">
      <dgm:prSet/>
      <dgm:spPr/>
      <dgm:t>
        <a:bodyPr/>
        <a:lstStyle/>
        <a:p>
          <a:endParaRPr lang="es-HN"/>
        </a:p>
      </dgm:t>
    </dgm:pt>
    <dgm:pt modelId="{5CF4A3D6-3BBB-43B9-B035-9C8711D54F70}" type="sibTrans" cxnId="{592DEBC2-C273-409A-9A52-2B75A86A4978}">
      <dgm:prSet/>
      <dgm:spPr/>
      <dgm:t>
        <a:bodyPr/>
        <a:lstStyle/>
        <a:p>
          <a:endParaRPr lang="es-HN"/>
        </a:p>
      </dgm:t>
    </dgm:pt>
    <dgm:pt modelId="{4E5B521E-DA03-4207-B21E-CE955E15DEC2}">
      <dgm:prSet/>
      <dgm:spPr>
        <a:solidFill>
          <a:srgbClr val="7030A0">
            <a:alpha val="90000"/>
          </a:srgbClr>
        </a:solidFill>
      </dgm:spPr>
      <dgm:t>
        <a:bodyPr/>
        <a:lstStyle/>
        <a:p>
          <a:r>
            <a:rPr lang="en-US" noProof="0" smtClean="0">
              <a:solidFill>
                <a:schemeClr val="bg1"/>
              </a:solidFill>
              <a:latin typeface="Berlin Sans FB" pitchFamily="34" charset="0"/>
            </a:rPr>
            <a:t>Concrete Operational </a:t>
          </a:r>
        </a:p>
        <a:p>
          <a:r>
            <a:rPr lang="en-US" noProof="0" smtClean="0">
              <a:solidFill>
                <a:schemeClr val="bg1"/>
              </a:solidFill>
              <a:latin typeface="Berlin Sans FB" pitchFamily="34" charset="0"/>
            </a:rPr>
            <a:t>(7 – 11 Years Old) </a:t>
          </a:r>
          <a:endParaRPr lang="en-US" noProof="0">
            <a:solidFill>
              <a:schemeClr val="bg1"/>
            </a:solidFill>
            <a:latin typeface="Berlin Sans FB" pitchFamily="34" charset="0"/>
          </a:endParaRPr>
        </a:p>
      </dgm:t>
    </dgm:pt>
    <dgm:pt modelId="{EBF04CEA-5F67-46ED-9F73-B8078FE17B60}" type="parTrans" cxnId="{E9B92907-A2A3-4F7B-8DAD-4115F1A6ECD2}">
      <dgm:prSet/>
      <dgm:spPr/>
      <dgm:t>
        <a:bodyPr/>
        <a:lstStyle/>
        <a:p>
          <a:endParaRPr lang="es-HN"/>
        </a:p>
      </dgm:t>
    </dgm:pt>
    <dgm:pt modelId="{CB487CA2-E7C4-407B-8DFF-09DA149DE47A}" type="sibTrans" cxnId="{E9B92907-A2A3-4F7B-8DAD-4115F1A6ECD2}">
      <dgm:prSet/>
      <dgm:spPr/>
      <dgm:t>
        <a:bodyPr/>
        <a:lstStyle/>
        <a:p>
          <a:endParaRPr lang="es-HN"/>
        </a:p>
      </dgm:t>
    </dgm:pt>
    <dgm:pt modelId="{1196C4D0-7850-4268-B117-AE1A361FB96C}">
      <dgm:prSet/>
      <dgm:spPr>
        <a:solidFill>
          <a:srgbClr val="7030A0">
            <a:alpha val="90000"/>
          </a:srgbClr>
        </a:solidFill>
      </dgm:spPr>
      <dgm:t>
        <a:bodyPr/>
        <a:lstStyle/>
        <a:p>
          <a:r>
            <a:rPr lang="en-US" noProof="0" smtClean="0">
              <a:solidFill>
                <a:schemeClr val="bg1"/>
              </a:solidFill>
              <a:latin typeface="Berlin Sans FB" pitchFamily="34" charset="0"/>
            </a:rPr>
            <a:t>Formal Operational </a:t>
          </a:r>
        </a:p>
        <a:p>
          <a:r>
            <a:rPr lang="en-US" noProof="0" smtClean="0">
              <a:solidFill>
                <a:schemeClr val="bg1"/>
              </a:solidFill>
              <a:latin typeface="Berlin Sans FB" pitchFamily="34" charset="0"/>
            </a:rPr>
            <a:t>(Adolescence – Adulthood)</a:t>
          </a:r>
          <a:endParaRPr lang="en-US" noProof="0">
            <a:solidFill>
              <a:schemeClr val="bg1"/>
            </a:solidFill>
            <a:latin typeface="Berlin Sans FB" pitchFamily="34" charset="0"/>
          </a:endParaRPr>
        </a:p>
      </dgm:t>
    </dgm:pt>
    <dgm:pt modelId="{56A4BAF3-D6A7-4992-8B65-4DE3D0C65D8C}" type="parTrans" cxnId="{1DB70B3D-215A-489F-9899-167525B76823}">
      <dgm:prSet/>
      <dgm:spPr/>
      <dgm:t>
        <a:bodyPr/>
        <a:lstStyle/>
        <a:p>
          <a:endParaRPr lang="es-HN"/>
        </a:p>
      </dgm:t>
    </dgm:pt>
    <dgm:pt modelId="{1F942063-0766-4163-8349-7294A199C745}" type="sibTrans" cxnId="{1DB70B3D-215A-489F-9899-167525B76823}">
      <dgm:prSet/>
      <dgm:spPr/>
      <dgm:t>
        <a:bodyPr/>
        <a:lstStyle/>
        <a:p>
          <a:endParaRPr lang="es-HN"/>
        </a:p>
      </dgm:t>
    </dgm:pt>
    <dgm:pt modelId="{11DB7EB0-E80B-4F8B-A464-3B9E52483A06}" type="pres">
      <dgm:prSet presAssocID="{23BD1BA4-EF52-47EC-8381-EE620097476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HN"/>
        </a:p>
      </dgm:t>
    </dgm:pt>
    <dgm:pt modelId="{12128F87-63EC-456A-8AE0-C27DA29BC8F2}" type="pres">
      <dgm:prSet presAssocID="{569A353D-EB3E-4428-A479-E5F15A87A559}" presName="root" presStyleCnt="0"/>
      <dgm:spPr/>
    </dgm:pt>
    <dgm:pt modelId="{6FBB4EDC-101C-47DA-BD0B-BCF743AA67B6}" type="pres">
      <dgm:prSet presAssocID="{569A353D-EB3E-4428-A479-E5F15A87A559}" presName="rootComposite" presStyleCnt="0"/>
      <dgm:spPr/>
    </dgm:pt>
    <dgm:pt modelId="{352E39F3-4EBE-4146-8150-04EE321DD45E}" type="pres">
      <dgm:prSet presAssocID="{569A353D-EB3E-4428-A479-E5F15A87A559}" presName="rootText" presStyleLbl="node1" presStyleIdx="0" presStyleCnt="1"/>
      <dgm:spPr/>
      <dgm:t>
        <a:bodyPr/>
        <a:lstStyle/>
        <a:p>
          <a:endParaRPr lang="es-HN"/>
        </a:p>
      </dgm:t>
    </dgm:pt>
    <dgm:pt modelId="{06479006-EEE2-49EE-BA89-4D5B7C0D03E9}" type="pres">
      <dgm:prSet presAssocID="{569A353D-EB3E-4428-A479-E5F15A87A559}" presName="rootConnector" presStyleLbl="node1" presStyleIdx="0" presStyleCnt="1"/>
      <dgm:spPr/>
      <dgm:t>
        <a:bodyPr/>
        <a:lstStyle/>
        <a:p>
          <a:endParaRPr lang="es-HN"/>
        </a:p>
      </dgm:t>
    </dgm:pt>
    <dgm:pt modelId="{3792C3CC-BE50-4DBD-9E2B-27332994442F}" type="pres">
      <dgm:prSet presAssocID="{569A353D-EB3E-4428-A479-E5F15A87A559}" presName="childShape" presStyleCnt="0"/>
      <dgm:spPr/>
    </dgm:pt>
    <dgm:pt modelId="{BCCC5673-75AB-4EF0-8351-C4C70264BBAA}" type="pres">
      <dgm:prSet presAssocID="{1FC87858-56D4-4F61-8FCA-F94F13DEFBE1}" presName="Name13" presStyleLbl="parChTrans1D2" presStyleIdx="0" presStyleCnt="4"/>
      <dgm:spPr/>
      <dgm:t>
        <a:bodyPr/>
        <a:lstStyle/>
        <a:p>
          <a:endParaRPr lang="es-HN"/>
        </a:p>
      </dgm:t>
    </dgm:pt>
    <dgm:pt modelId="{8C1259C7-88FF-453C-8ED9-A6B5AC0461E5}" type="pres">
      <dgm:prSet presAssocID="{F7887DBA-E165-4797-A07E-6178D5E330C8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HN"/>
        </a:p>
      </dgm:t>
    </dgm:pt>
    <dgm:pt modelId="{0075C9D4-6E28-4D36-A81B-64E26F47C4E9}" type="pres">
      <dgm:prSet presAssocID="{DFD578C7-D0D2-4FB6-80DB-39060B9E7D6E}" presName="Name13" presStyleLbl="parChTrans1D2" presStyleIdx="1" presStyleCnt="4"/>
      <dgm:spPr/>
      <dgm:t>
        <a:bodyPr/>
        <a:lstStyle/>
        <a:p>
          <a:endParaRPr lang="es-HN"/>
        </a:p>
      </dgm:t>
    </dgm:pt>
    <dgm:pt modelId="{4B19D026-0F75-4CFA-8965-A0697E04E974}" type="pres">
      <dgm:prSet presAssocID="{AB357DA0-F760-454A-A076-3E64C375E660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HN"/>
        </a:p>
      </dgm:t>
    </dgm:pt>
    <dgm:pt modelId="{D64B2F49-2445-40FF-BBA6-BC00FA0961EA}" type="pres">
      <dgm:prSet presAssocID="{EBF04CEA-5F67-46ED-9F73-B8078FE17B60}" presName="Name13" presStyleLbl="parChTrans1D2" presStyleIdx="2" presStyleCnt="4"/>
      <dgm:spPr/>
      <dgm:t>
        <a:bodyPr/>
        <a:lstStyle/>
        <a:p>
          <a:endParaRPr lang="es-HN"/>
        </a:p>
      </dgm:t>
    </dgm:pt>
    <dgm:pt modelId="{5A8CE968-31B1-45CB-9EE6-B44B11A3B3B1}" type="pres">
      <dgm:prSet presAssocID="{4E5B521E-DA03-4207-B21E-CE955E15DEC2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HN"/>
        </a:p>
      </dgm:t>
    </dgm:pt>
    <dgm:pt modelId="{F25DCAF6-D2D4-4C51-8AF9-92647C57009F}" type="pres">
      <dgm:prSet presAssocID="{56A4BAF3-D6A7-4992-8B65-4DE3D0C65D8C}" presName="Name13" presStyleLbl="parChTrans1D2" presStyleIdx="3" presStyleCnt="4"/>
      <dgm:spPr/>
      <dgm:t>
        <a:bodyPr/>
        <a:lstStyle/>
        <a:p>
          <a:endParaRPr lang="es-HN"/>
        </a:p>
      </dgm:t>
    </dgm:pt>
    <dgm:pt modelId="{066C539B-3F95-4797-8875-0E80EF0FCD8C}" type="pres">
      <dgm:prSet presAssocID="{1196C4D0-7850-4268-B117-AE1A361FB96C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HN"/>
        </a:p>
      </dgm:t>
    </dgm:pt>
  </dgm:ptLst>
  <dgm:cxnLst>
    <dgm:cxn modelId="{B0B0660D-19DC-4B8A-94DF-CE55230D8748}" type="presOf" srcId="{EBF04CEA-5F67-46ED-9F73-B8078FE17B60}" destId="{D64B2F49-2445-40FF-BBA6-BC00FA0961EA}" srcOrd="0" destOrd="0" presId="urn:microsoft.com/office/officeart/2005/8/layout/hierarchy3"/>
    <dgm:cxn modelId="{1B0BBF0D-05DE-45A3-8277-ED2D04D0FEA4}" type="presOf" srcId="{AB357DA0-F760-454A-A076-3E64C375E660}" destId="{4B19D026-0F75-4CFA-8965-A0697E04E974}" srcOrd="0" destOrd="0" presId="urn:microsoft.com/office/officeart/2005/8/layout/hierarchy3"/>
    <dgm:cxn modelId="{E9B92907-A2A3-4F7B-8DAD-4115F1A6ECD2}" srcId="{569A353D-EB3E-4428-A479-E5F15A87A559}" destId="{4E5B521E-DA03-4207-B21E-CE955E15DEC2}" srcOrd="2" destOrd="0" parTransId="{EBF04CEA-5F67-46ED-9F73-B8078FE17B60}" sibTransId="{CB487CA2-E7C4-407B-8DFF-09DA149DE47A}"/>
    <dgm:cxn modelId="{89A02E39-ACE8-408E-8BF8-CB071719770C}" type="presOf" srcId="{23BD1BA4-EF52-47EC-8381-EE6200974764}" destId="{11DB7EB0-E80B-4F8B-A464-3B9E52483A06}" srcOrd="0" destOrd="0" presId="urn:microsoft.com/office/officeart/2005/8/layout/hierarchy3"/>
    <dgm:cxn modelId="{AFA40B39-4E20-4233-AE29-AD6A90ADE05D}" type="presOf" srcId="{DFD578C7-D0D2-4FB6-80DB-39060B9E7D6E}" destId="{0075C9D4-6E28-4D36-A81B-64E26F47C4E9}" srcOrd="0" destOrd="0" presId="urn:microsoft.com/office/officeart/2005/8/layout/hierarchy3"/>
    <dgm:cxn modelId="{4DE25A08-9058-4097-851D-8D5C2E4BDE24}" type="presOf" srcId="{4E5B521E-DA03-4207-B21E-CE955E15DEC2}" destId="{5A8CE968-31B1-45CB-9EE6-B44B11A3B3B1}" srcOrd="0" destOrd="0" presId="urn:microsoft.com/office/officeart/2005/8/layout/hierarchy3"/>
    <dgm:cxn modelId="{5CAF8C17-FB58-4428-9107-FF86CC2F6F40}" type="presOf" srcId="{569A353D-EB3E-4428-A479-E5F15A87A559}" destId="{06479006-EEE2-49EE-BA89-4D5B7C0D03E9}" srcOrd="1" destOrd="0" presId="urn:microsoft.com/office/officeart/2005/8/layout/hierarchy3"/>
    <dgm:cxn modelId="{592DEBC2-C273-409A-9A52-2B75A86A4978}" srcId="{569A353D-EB3E-4428-A479-E5F15A87A559}" destId="{AB357DA0-F760-454A-A076-3E64C375E660}" srcOrd="1" destOrd="0" parTransId="{DFD578C7-D0D2-4FB6-80DB-39060B9E7D6E}" sibTransId="{5CF4A3D6-3BBB-43B9-B035-9C8711D54F70}"/>
    <dgm:cxn modelId="{B671400C-24E6-4A1D-9F90-73A06272B13F}" type="presOf" srcId="{56A4BAF3-D6A7-4992-8B65-4DE3D0C65D8C}" destId="{F25DCAF6-D2D4-4C51-8AF9-92647C57009F}" srcOrd="0" destOrd="0" presId="urn:microsoft.com/office/officeart/2005/8/layout/hierarchy3"/>
    <dgm:cxn modelId="{975B2DC2-BF59-4C7E-8DDA-C946101E9205}" type="presOf" srcId="{F7887DBA-E165-4797-A07E-6178D5E330C8}" destId="{8C1259C7-88FF-453C-8ED9-A6B5AC0461E5}" srcOrd="0" destOrd="0" presId="urn:microsoft.com/office/officeart/2005/8/layout/hierarchy3"/>
    <dgm:cxn modelId="{01421489-D35C-4655-9712-E468AEF41BA2}" srcId="{23BD1BA4-EF52-47EC-8381-EE6200974764}" destId="{569A353D-EB3E-4428-A479-E5F15A87A559}" srcOrd="0" destOrd="0" parTransId="{D1927906-11BA-4B38-821F-E35C27E21F62}" sibTransId="{55C9FE6B-088D-4707-8F35-0656C8BDD259}"/>
    <dgm:cxn modelId="{81863C9B-D3BB-4BD8-98BF-DD973BF14CDC}" srcId="{569A353D-EB3E-4428-A479-E5F15A87A559}" destId="{F7887DBA-E165-4797-A07E-6178D5E330C8}" srcOrd="0" destOrd="0" parTransId="{1FC87858-56D4-4F61-8FCA-F94F13DEFBE1}" sibTransId="{238CA83C-6C40-4700-B1EB-9C941B07F165}"/>
    <dgm:cxn modelId="{442FA040-8AFD-440A-A540-BD7A61F0E2A4}" type="presOf" srcId="{1196C4D0-7850-4268-B117-AE1A361FB96C}" destId="{066C539B-3F95-4797-8875-0E80EF0FCD8C}" srcOrd="0" destOrd="0" presId="urn:microsoft.com/office/officeart/2005/8/layout/hierarchy3"/>
    <dgm:cxn modelId="{CC000C5E-86F1-47FD-8D15-A374D24C8CB9}" type="presOf" srcId="{1FC87858-56D4-4F61-8FCA-F94F13DEFBE1}" destId="{BCCC5673-75AB-4EF0-8351-C4C70264BBAA}" srcOrd="0" destOrd="0" presId="urn:microsoft.com/office/officeart/2005/8/layout/hierarchy3"/>
    <dgm:cxn modelId="{1DB70B3D-215A-489F-9899-167525B76823}" srcId="{569A353D-EB3E-4428-A479-E5F15A87A559}" destId="{1196C4D0-7850-4268-B117-AE1A361FB96C}" srcOrd="3" destOrd="0" parTransId="{56A4BAF3-D6A7-4992-8B65-4DE3D0C65D8C}" sibTransId="{1F942063-0766-4163-8349-7294A199C745}"/>
    <dgm:cxn modelId="{E8478CF8-9FA8-4A56-B860-A170F3B54CE6}" type="presOf" srcId="{569A353D-EB3E-4428-A479-E5F15A87A559}" destId="{352E39F3-4EBE-4146-8150-04EE321DD45E}" srcOrd="0" destOrd="0" presId="urn:microsoft.com/office/officeart/2005/8/layout/hierarchy3"/>
    <dgm:cxn modelId="{3853074B-70CE-49FD-A947-0A47F2F47A16}" type="presParOf" srcId="{11DB7EB0-E80B-4F8B-A464-3B9E52483A06}" destId="{12128F87-63EC-456A-8AE0-C27DA29BC8F2}" srcOrd="0" destOrd="0" presId="urn:microsoft.com/office/officeart/2005/8/layout/hierarchy3"/>
    <dgm:cxn modelId="{3B278F83-BD9E-47B6-AB5A-AC99F1E50E99}" type="presParOf" srcId="{12128F87-63EC-456A-8AE0-C27DA29BC8F2}" destId="{6FBB4EDC-101C-47DA-BD0B-BCF743AA67B6}" srcOrd="0" destOrd="0" presId="urn:microsoft.com/office/officeart/2005/8/layout/hierarchy3"/>
    <dgm:cxn modelId="{0D7EA4FF-73F5-4013-8738-6BC086696D42}" type="presParOf" srcId="{6FBB4EDC-101C-47DA-BD0B-BCF743AA67B6}" destId="{352E39F3-4EBE-4146-8150-04EE321DD45E}" srcOrd="0" destOrd="0" presId="urn:microsoft.com/office/officeart/2005/8/layout/hierarchy3"/>
    <dgm:cxn modelId="{13E30165-C747-4B7D-814B-A62A0A90BAE6}" type="presParOf" srcId="{6FBB4EDC-101C-47DA-BD0B-BCF743AA67B6}" destId="{06479006-EEE2-49EE-BA89-4D5B7C0D03E9}" srcOrd="1" destOrd="0" presId="urn:microsoft.com/office/officeart/2005/8/layout/hierarchy3"/>
    <dgm:cxn modelId="{44AE6C53-D9E5-4388-9AAC-D65A5EB471B9}" type="presParOf" srcId="{12128F87-63EC-456A-8AE0-C27DA29BC8F2}" destId="{3792C3CC-BE50-4DBD-9E2B-27332994442F}" srcOrd="1" destOrd="0" presId="urn:microsoft.com/office/officeart/2005/8/layout/hierarchy3"/>
    <dgm:cxn modelId="{212C0128-9C4C-45B0-8BE6-247C1EB05214}" type="presParOf" srcId="{3792C3CC-BE50-4DBD-9E2B-27332994442F}" destId="{BCCC5673-75AB-4EF0-8351-C4C70264BBAA}" srcOrd="0" destOrd="0" presId="urn:microsoft.com/office/officeart/2005/8/layout/hierarchy3"/>
    <dgm:cxn modelId="{0216A484-C528-4EC6-A631-5D50D63A7677}" type="presParOf" srcId="{3792C3CC-BE50-4DBD-9E2B-27332994442F}" destId="{8C1259C7-88FF-453C-8ED9-A6B5AC0461E5}" srcOrd="1" destOrd="0" presId="urn:microsoft.com/office/officeart/2005/8/layout/hierarchy3"/>
    <dgm:cxn modelId="{AA1019A1-E873-4189-A41E-8F067D5C9BE3}" type="presParOf" srcId="{3792C3CC-BE50-4DBD-9E2B-27332994442F}" destId="{0075C9D4-6E28-4D36-A81B-64E26F47C4E9}" srcOrd="2" destOrd="0" presId="urn:microsoft.com/office/officeart/2005/8/layout/hierarchy3"/>
    <dgm:cxn modelId="{9A4011D5-84FC-4252-B6AE-7D41755ADFD1}" type="presParOf" srcId="{3792C3CC-BE50-4DBD-9E2B-27332994442F}" destId="{4B19D026-0F75-4CFA-8965-A0697E04E974}" srcOrd="3" destOrd="0" presId="urn:microsoft.com/office/officeart/2005/8/layout/hierarchy3"/>
    <dgm:cxn modelId="{9787EB0E-7F88-4BD7-B7E5-E4E012F42700}" type="presParOf" srcId="{3792C3CC-BE50-4DBD-9E2B-27332994442F}" destId="{D64B2F49-2445-40FF-BBA6-BC00FA0961EA}" srcOrd="4" destOrd="0" presId="urn:microsoft.com/office/officeart/2005/8/layout/hierarchy3"/>
    <dgm:cxn modelId="{728607A6-52B6-46DE-B292-215592E84C3A}" type="presParOf" srcId="{3792C3CC-BE50-4DBD-9E2B-27332994442F}" destId="{5A8CE968-31B1-45CB-9EE6-B44B11A3B3B1}" srcOrd="5" destOrd="0" presId="urn:microsoft.com/office/officeart/2005/8/layout/hierarchy3"/>
    <dgm:cxn modelId="{2FF747B5-F8CD-4C72-AB64-8F9565791E03}" type="presParOf" srcId="{3792C3CC-BE50-4DBD-9E2B-27332994442F}" destId="{F25DCAF6-D2D4-4C51-8AF9-92647C57009F}" srcOrd="6" destOrd="0" presId="urn:microsoft.com/office/officeart/2005/8/layout/hierarchy3"/>
    <dgm:cxn modelId="{F2A7CD3A-83F6-457A-A4D2-A0B4E3E8B173}" type="presParOf" srcId="{3792C3CC-BE50-4DBD-9E2B-27332994442F}" destId="{066C539B-3F95-4797-8875-0E80EF0FCD8C}" srcOrd="7" destOrd="0" presId="urn:microsoft.com/office/officeart/2005/8/layout/hierarchy3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337E415-3D75-4136-8732-27596E190B90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HN"/>
        </a:p>
      </dgm:t>
    </dgm:pt>
    <dgm:pt modelId="{EE6A15D9-19A5-4C23-AACB-E3EC4880BCA7}">
      <dgm:prSet phldrT="[Texto]"/>
      <dgm:spPr>
        <a:solidFill>
          <a:schemeClr val="accent5">
            <a:lumMod val="60000"/>
            <a:lumOff val="40000"/>
          </a:schemeClr>
        </a:solidFill>
        <a:ln>
          <a:solidFill>
            <a:srgbClr val="FF0000"/>
          </a:solidFill>
        </a:ln>
      </dgm:spPr>
      <dgm:t>
        <a:bodyPr/>
        <a:lstStyle/>
        <a:p>
          <a:r>
            <a:rPr lang="en-US" noProof="0" dirty="0" err="1" smtClean="0">
              <a:solidFill>
                <a:schemeClr val="tx1"/>
              </a:solidFill>
              <a:latin typeface="Berlin Sans FB" pitchFamily="34" charset="0"/>
            </a:rPr>
            <a:t>Sensori</a:t>
          </a:r>
          <a:r>
            <a:rPr lang="en-US" noProof="0" dirty="0" smtClean="0">
              <a:solidFill>
                <a:schemeClr val="tx1"/>
              </a:solidFill>
              <a:latin typeface="Berlin Sans FB" pitchFamily="34" charset="0"/>
            </a:rPr>
            <a:t> Motor</a:t>
          </a:r>
        </a:p>
        <a:p>
          <a:r>
            <a:rPr lang="en-US" noProof="0" dirty="0" smtClean="0">
              <a:solidFill>
                <a:schemeClr val="tx1"/>
              </a:solidFill>
              <a:latin typeface="Berlin Sans FB" pitchFamily="34" charset="0"/>
            </a:rPr>
            <a:t>(Birth – 2 Years Old</a:t>
          </a:r>
          <a:r>
            <a:rPr lang="es-ES" dirty="0" smtClean="0">
              <a:solidFill>
                <a:schemeClr val="tx1"/>
              </a:solidFill>
              <a:latin typeface="Berlin Sans FB" pitchFamily="34" charset="0"/>
            </a:rPr>
            <a:t>)</a:t>
          </a:r>
        </a:p>
      </dgm:t>
    </dgm:pt>
    <dgm:pt modelId="{01501FAB-FEE4-4C46-9D32-F374C0397BDC}" type="parTrans" cxnId="{163B16B8-A868-45F3-8AB1-16DCFDEB1FCF}">
      <dgm:prSet/>
      <dgm:spPr/>
      <dgm:t>
        <a:bodyPr/>
        <a:lstStyle/>
        <a:p>
          <a:endParaRPr lang="es-HN"/>
        </a:p>
      </dgm:t>
    </dgm:pt>
    <dgm:pt modelId="{5E686A8F-F751-48A3-B716-FCC0F70FCF21}" type="sibTrans" cxnId="{163B16B8-A868-45F3-8AB1-16DCFDEB1FCF}">
      <dgm:prSet/>
      <dgm:spPr/>
      <dgm:t>
        <a:bodyPr/>
        <a:lstStyle/>
        <a:p>
          <a:endParaRPr lang="es-HN"/>
        </a:p>
      </dgm:t>
    </dgm:pt>
    <dgm:pt modelId="{27B72122-5FB8-42B4-B2D1-82F2DD147168}">
      <dgm:prSet phldrT="[Texto]"/>
      <dgm:spPr>
        <a:solidFill>
          <a:srgbClr val="C00000">
            <a:alpha val="90000"/>
          </a:srgbClr>
        </a:solidFill>
        <a:ln>
          <a:solidFill>
            <a:schemeClr val="bg1">
              <a:lumMod val="95000"/>
            </a:schemeClr>
          </a:solidFill>
        </a:ln>
      </dgm:spPr>
      <dgm:t>
        <a:bodyPr/>
        <a:lstStyle/>
        <a:p>
          <a:r>
            <a:rPr lang="en-US" dirty="0" smtClean="0">
              <a:solidFill>
                <a:schemeClr val="bg1"/>
              </a:solidFill>
              <a:latin typeface="Berlin Sans FB" pitchFamily="34" charset="0"/>
            </a:rPr>
            <a:t>Motor activity without the use of symbols. </a:t>
          </a:r>
          <a:endParaRPr lang="es-HN" dirty="0">
            <a:solidFill>
              <a:schemeClr val="bg1"/>
            </a:solidFill>
            <a:latin typeface="Berlin Sans FB" pitchFamily="34" charset="0"/>
          </a:endParaRPr>
        </a:p>
      </dgm:t>
    </dgm:pt>
    <dgm:pt modelId="{867FB83F-B44A-43AF-B807-88FCB2D84920}" type="parTrans" cxnId="{9F9276E1-D3D2-4A97-A080-D2967A4BE7C9}">
      <dgm:prSet/>
      <dgm:spPr/>
      <dgm:t>
        <a:bodyPr/>
        <a:lstStyle/>
        <a:p>
          <a:endParaRPr lang="es-HN"/>
        </a:p>
      </dgm:t>
    </dgm:pt>
    <dgm:pt modelId="{26DEE55C-2125-4333-898B-D1867B64C0E2}" type="sibTrans" cxnId="{9F9276E1-D3D2-4A97-A080-D2967A4BE7C9}">
      <dgm:prSet/>
      <dgm:spPr/>
      <dgm:t>
        <a:bodyPr/>
        <a:lstStyle/>
        <a:p>
          <a:endParaRPr lang="es-HN"/>
        </a:p>
      </dgm:t>
    </dgm:pt>
    <dgm:pt modelId="{91FD2514-9EB9-4EF6-A5A9-2CCDF866C464}">
      <dgm:prSet phldrT="[Texto]"/>
      <dgm:spPr>
        <a:solidFill>
          <a:schemeClr val="accent5">
            <a:lumMod val="60000"/>
            <a:lumOff val="40000"/>
          </a:schemeClr>
        </a:solidFill>
        <a:ln>
          <a:solidFill>
            <a:srgbClr val="FF0000"/>
          </a:solidFill>
        </a:ln>
      </dgm:spPr>
      <dgm:t>
        <a:bodyPr/>
        <a:lstStyle/>
        <a:p>
          <a:r>
            <a:rPr lang="en-US" noProof="0" dirty="0" err="1" smtClean="0">
              <a:solidFill>
                <a:schemeClr val="tx1"/>
              </a:solidFill>
              <a:latin typeface="Berlin Sans FB" pitchFamily="34" charset="0"/>
            </a:rPr>
            <a:t>PreOperational</a:t>
          </a:r>
          <a:endParaRPr lang="en-US" noProof="0" dirty="0" smtClean="0">
            <a:solidFill>
              <a:schemeClr val="tx1"/>
            </a:solidFill>
            <a:latin typeface="Berlin Sans FB" pitchFamily="34" charset="0"/>
          </a:endParaRPr>
        </a:p>
        <a:p>
          <a:r>
            <a:rPr lang="en-US" noProof="0" dirty="0" smtClean="0">
              <a:solidFill>
                <a:schemeClr val="tx1"/>
              </a:solidFill>
              <a:latin typeface="Berlin Sans FB" pitchFamily="34" charset="0"/>
            </a:rPr>
            <a:t>(2 – 7 Years Old)</a:t>
          </a:r>
          <a:endParaRPr lang="en-US" noProof="0" dirty="0">
            <a:solidFill>
              <a:schemeClr val="tx1"/>
            </a:solidFill>
            <a:latin typeface="Berlin Sans FB" pitchFamily="34" charset="0"/>
          </a:endParaRPr>
        </a:p>
      </dgm:t>
    </dgm:pt>
    <dgm:pt modelId="{2130A7D3-10D5-4259-9305-39E3B853C75C}" type="parTrans" cxnId="{643612D0-5869-4532-AF17-453D33EC7A47}">
      <dgm:prSet/>
      <dgm:spPr/>
      <dgm:t>
        <a:bodyPr/>
        <a:lstStyle/>
        <a:p>
          <a:endParaRPr lang="es-HN"/>
        </a:p>
      </dgm:t>
    </dgm:pt>
    <dgm:pt modelId="{F14FEF63-9333-4E26-BAEF-6CCF506DD2B4}" type="sibTrans" cxnId="{643612D0-5869-4532-AF17-453D33EC7A47}">
      <dgm:prSet/>
      <dgm:spPr/>
      <dgm:t>
        <a:bodyPr/>
        <a:lstStyle/>
        <a:p>
          <a:endParaRPr lang="es-HN"/>
        </a:p>
      </dgm:t>
    </dgm:pt>
    <dgm:pt modelId="{A6E96DE9-F23F-4DC5-9C05-E55C795BBA7F}">
      <dgm:prSet phldrT="[Texto]"/>
      <dgm:spPr>
        <a:solidFill>
          <a:srgbClr val="C00000">
            <a:alpha val="90000"/>
          </a:srgbClr>
        </a:solidFill>
        <a:ln>
          <a:solidFill>
            <a:schemeClr val="bg1">
              <a:lumMod val="95000"/>
            </a:schemeClr>
          </a:solidFill>
        </a:ln>
      </dgm:spPr>
      <dgm:t>
        <a:bodyPr/>
        <a:lstStyle/>
        <a:p>
          <a:r>
            <a:rPr lang="en-US" dirty="0" smtClean="0">
              <a:solidFill>
                <a:schemeClr val="bg1"/>
              </a:solidFill>
              <a:latin typeface="Berlin Sans FB" pitchFamily="34" charset="0"/>
            </a:rPr>
            <a:t>Use of symbols, language, and memory and imagination are developed.</a:t>
          </a:r>
          <a:endParaRPr lang="es-HN" dirty="0">
            <a:solidFill>
              <a:schemeClr val="bg1"/>
            </a:solidFill>
            <a:latin typeface="Berlin Sans FB" pitchFamily="34" charset="0"/>
          </a:endParaRPr>
        </a:p>
      </dgm:t>
    </dgm:pt>
    <dgm:pt modelId="{4FF654C1-7461-4DD9-B552-75C44F8B8487}" type="parTrans" cxnId="{14EF09CC-AF6B-40CC-9CD6-491068519086}">
      <dgm:prSet/>
      <dgm:spPr/>
      <dgm:t>
        <a:bodyPr/>
        <a:lstStyle/>
        <a:p>
          <a:endParaRPr lang="es-HN"/>
        </a:p>
      </dgm:t>
    </dgm:pt>
    <dgm:pt modelId="{EE328BB4-C9E1-4618-96D5-98858CA39BD5}" type="sibTrans" cxnId="{14EF09CC-AF6B-40CC-9CD6-491068519086}">
      <dgm:prSet/>
      <dgm:spPr/>
      <dgm:t>
        <a:bodyPr/>
        <a:lstStyle/>
        <a:p>
          <a:endParaRPr lang="es-HN"/>
        </a:p>
      </dgm:t>
    </dgm:pt>
    <dgm:pt modelId="{625E6C40-C8E2-44CA-A692-0845CFB2B9D3}">
      <dgm:prSet/>
      <dgm:spPr>
        <a:solidFill>
          <a:schemeClr val="accent5">
            <a:lumMod val="60000"/>
            <a:lumOff val="40000"/>
          </a:schemeClr>
        </a:solidFill>
        <a:ln>
          <a:solidFill>
            <a:srgbClr val="FF0000"/>
          </a:solidFill>
        </a:ln>
      </dgm:spPr>
      <dgm:t>
        <a:bodyPr/>
        <a:lstStyle/>
        <a:p>
          <a:r>
            <a:rPr lang="en-US" noProof="0" dirty="0" smtClean="0">
              <a:solidFill>
                <a:schemeClr val="tx1"/>
              </a:solidFill>
              <a:latin typeface="Berlin Sans FB" pitchFamily="34" charset="0"/>
            </a:rPr>
            <a:t>Concrete Operational </a:t>
          </a:r>
        </a:p>
        <a:p>
          <a:r>
            <a:rPr lang="en-US" noProof="0" dirty="0" smtClean="0">
              <a:solidFill>
                <a:schemeClr val="tx1"/>
              </a:solidFill>
              <a:latin typeface="Berlin Sans FB" pitchFamily="34" charset="0"/>
            </a:rPr>
            <a:t>(7 – 11 Years Old) </a:t>
          </a:r>
          <a:endParaRPr lang="en-US" noProof="0" dirty="0">
            <a:solidFill>
              <a:schemeClr val="tx1"/>
            </a:solidFill>
            <a:latin typeface="Berlin Sans FB" pitchFamily="34" charset="0"/>
          </a:endParaRPr>
        </a:p>
      </dgm:t>
    </dgm:pt>
    <dgm:pt modelId="{CDABC680-124C-4791-B9F7-496077FDF5BE}" type="parTrans" cxnId="{556B319F-E150-4AAE-A517-E03F80BAE285}">
      <dgm:prSet/>
      <dgm:spPr/>
      <dgm:t>
        <a:bodyPr/>
        <a:lstStyle/>
        <a:p>
          <a:endParaRPr lang="es-HN"/>
        </a:p>
      </dgm:t>
    </dgm:pt>
    <dgm:pt modelId="{95D04593-703B-48B1-A2FD-2F463A9EE8E3}" type="sibTrans" cxnId="{556B319F-E150-4AAE-A517-E03F80BAE285}">
      <dgm:prSet/>
      <dgm:spPr/>
      <dgm:t>
        <a:bodyPr/>
        <a:lstStyle/>
        <a:p>
          <a:endParaRPr lang="es-HN"/>
        </a:p>
      </dgm:t>
    </dgm:pt>
    <dgm:pt modelId="{3E4074A6-CD9C-4076-BFF6-01AEEE5FDDA7}">
      <dgm:prSet phldrT="[Texto]"/>
      <dgm:spPr>
        <a:solidFill>
          <a:schemeClr val="accent5">
            <a:lumMod val="60000"/>
            <a:lumOff val="40000"/>
          </a:schemeClr>
        </a:solidFill>
        <a:ln>
          <a:solidFill>
            <a:srgbClr val="FF0000"/>
          </a:solidFill>
        </a:ln>
      </dgm:spPr>
      <dgm:t>
        <a:bodyPr/>
        <a:lstStyle/>
        <a:p>
          <a:r>
            <a:rPr lang="es-ES" dirty="0" smtClean="0">
              <a:solidFill>
                <a:schemeClr val="tx1"/>
              </a:solidFill>
              <a:latin typeface="Berlin Sans FB" pitchFamily="34" charset="0"/>
            </a:rPr>
            <a:t>Formal </a:t>
          </a:r>
          <a:r>
            <a:rPr lang="es-ES" dirty="0" err="1" smtClean="0">
              <a:solidFill>
                <a:schemeClr val="tx1"/>
              </a:solidFill>
              <a:latin typeface="Berlin Sans FB" pitchFamily="34" charset="0"/>
            </a:rPr>
            <a:t>Operational</a:t>
          </a:r>
          <a:r>
            <a:rPr lang="es-ES" dirty="0" smtClean="0">
              <a:solidFill>
                <a:schemeClr val="tx1"/>
              </a:solidFill>
              <a:latin typeface="Berlin Sans FB" pitchFamily="34" charset="0"/>
            </a:rPr>
            <a:t> </a:t>
          </a:r>
        </a:p>
        <a:p>
          <a:r>
            <a:rPr lang="es-ES" dirty="0" smtClean="0">
              <a:solidFill>
                <a:schemeClr val="tx1"/>
              </a:solidFill>
              <a:latin typeface="Berlin Sans FB" pitchFamily="34" charset="0"/>
            </a:rPr>
            <a:t>(</a:t>
          </a:r>
          <a:r>
            <a:rPr lang="es-ES" dirty="0" err="1" smtClean="0">
              <a:solidFill>
                <a:schemeClr val="tx1"/>
              </a:solidFill>
              <a:latin typeface="Berlin Sans FB" pitchFamily="34" charset="0"/>
            </a:rPr>
            <a:t>Adolescence</a:t>
          </a:r>
          <a:r>
            <a:rPr lang="es-ES" dirty="0" smtClean="0">
              <a:solidFill>
                <a:schemeClr val="tx1"/>
              </a:solidFill>
              <a:latin typeface="Berlin Sans FB" pitchFamily="34" charset="0"/>
            </a:rPr>
            <a:t> – </a:t>
          </a:r>
          <a:r>
            <a:rPr lang="en-US" noProof="0" dirty="0" smtClean="0">
              <a:solidFill>
                <a:schemeClr val="tx1"/>
              </a:solidFill>
              <a:latin typeface="Berlin Sans FB" pitchFamily="34" charset="0"/>
            </a:rPr>
            <a:t>Adulthood</a:t>
          </a:r>
          <a:r>
            <a:rPr lang="es-ES" dirty="0" smtClean="0">
              <a:solidFill>
                <a:schemeClr val="tx1"/>
              </a:solidFill>
              <a:latin typeface="Berlin Sans FB" pitchFamily="34" charset="0"/>
            </a:rPr>
            <a:t>) </a:t>
          </a:r>
          <a:endParaRPr lang="es-HN" dirty="0">
            <a:solidFill>
              <a:schemeClr val="tx1"/>
            </a:solidFill>
            <a:latin typeface="Berlin Sans FB" pitchFamily="34" charset="0"/>
          </a:endParaRPr>
        </a:p>
      </dgm:t>
    </dgm:pt>
    <dgm:pt modelId="{326FB384-4269-47B5-8C19-3933820FA32C}" type="parTrans" cxnId="{D6579793-B581-48E0-B4A9-EB22BB45DD50}">
      <dgm:prSet/>
      <dgm:spPr/>
      <dgm:t>
        <a:bodyPr/>
        <a:lstStyle/>
        <a:p>
          <a:endParaRPr lang="es-HN"/>
        </a:p>
      </dgm:t>
    </dgm:pt>
    <dgm:pt modelId="{E0B273F4-68BD-47DC-B293-46A94896E398}" type="sibTrans" cxnId="{D6579793-B581-48E0-B4A9-EB22BB45DD50}">
      <dgm:prSet/>
      <dgm:spPr/>
      <dgm:t>
        <a:bodyPr/>
        <a:lstStyle/>
        <a:p>
          <a:endParaRPr lang="es-HN"/>
        </a:p>
      </dgm:t>
    </dgm:pt>
    <dgm:pt modelId="{69DB4299-B6BD-4169-A863-D39D9D300845}">
      <dgm:prSet phldrT="[Texto]"/>
      <dgm:spPr>
        <a:solidFill>
          <a:srgbClr val="C00000">
            <a:alpha val="90000"/>
          </a:srgbClr>
        </a:solidFill>
        <a:ln>
          <a:solidFill>
            <a:schemeClr val="bg1">
              <a:lumMod val="95000"/>
            </a:schemeClr>
          </a:solidFill>
        </a:ln>
      </dgm:spPr>
      <dgm:t>
        <a:bodyPr/>
        <a:lstStyle/>
        <a:p>
          <a:r>
            <a:rPr lang="en-US" dirty="0" smtClean="0">
              <a:solidFill>
                <a:schemeClr val="bg1"/>
              </a:solidFill>
              <a:latin typeface="Berlin Sans FB" pitchFamily="34" charset="0"/>
            </a:rPr>
            <a:t>Everything is based on physical interactions &amp; experiences. </a:t>
          </a:r>
          <a:endParaRPr lang="es-HN" dirty="0">
            <a:solidFill>
              <a:schemeClr val="bg1"/>
            </a:solidFill>
            <a:latin typeface="Berlin Sans FB" pitchFamily="34" charset="0"/>
          </a:endParaRPr>
        </a:p>
      </dgm:t>
    </dgm:pt>
    <dgm:pt modelId="{5913798F-D9E7-4BD1-9A85-93C1EF1E8AC7}" type="parTrans" cxnId="{790016D9-D6CE-42CA-84A1-DD7F6DAA71F1}">
      <dgm:prSet/>
      <dgm:spPr/>
    </dgm:pt>
    <dgm:pt modelId="{F49921DA-7B12-498A-9476-1D2D0EEE424D}" type="sibTrans" cxnId="{790016D9-D6CE-42CA-84A1-DD7F6DAA71F1}">
      <dgm:prSet/>
      <dgm:spPr/>
    </dgm:pt>
    <dgm:pt modelId="{84B890A9-328B-432F-BBAD-8E5C12D27E8A}">
      <dgm:prSet phldrT="[Texto]"/>
      <dgm:spPr>
        <a:solidFill>
          <a:srgbClr val="C00000">
            <a:alpha val="90000"/>
          </a:srgbClr>
        </a:solidFill>
        <a:ln>
          <a:solidFill>
            <a:schemeClr val="bg1">
              <a:lumMod val="95000"/>
            </a:schemeClr>
          </a:solidFill>
        </a:ln>
      </dgm:spPr>
      <dgm:t>
        <a:bodyPr/>
        <a:lstStyle/>
        <a:p>
          <a:r>
            <a:rPr lang="en-US" dirty="0" smtClean="0">
              <a:solidFill>
                <a:schemeClr val="bg1"/>
              </a:solidFill>
              <a:latin typeface="Berlin Sans FB" pitchFamily="34" charset="0"/>
            </a:rPr>
            <a:t>Memory= Acquired at 7 months.</a:t>
          </a:r>
          <a:endParaRPr lang="es-HN" dirty="0">
            <a:solidFill>
              <a:schemeClr val="bg1"/>
            </a:solidFill>
            <a:latin typeface="Berlin Sans FB" pitchFamily="34" charset="0"/>
          </a:endParaRPr>
        </a:p>
      </dgm:t>
    </dgm:pt>
    <dgm:pt modelId="{0E1099EC-1E52-417C-9A2C-1DA1851A87FD}" type="parTrans" cxnId="{90E4202A-8F28-4A4E-9A84-F1DD497B625A}">
      <dgm:prSet/>
      <dgm:spPr/>
    </dgm:pt>
    <dgm:pt modelId="{8605B27B-BFA2-4436-B000-663BFD9580D9}" type="sibTrans" cxnId="{90E4202A-8F28-4A4E-9A84-F1DD497B625A}">
      <dgm:prSet/>
      <dgm:spPr/>
    </dgm:pt>
    <dgm:pt modelId="{B4A03D99-7A53-409A-99CC-185D3CBAB509}">
      <dgm:prSet phldrT="[Texto]"/>
      <dgm:spPr>
        <a:solidFill>
          <a:srgbClr val="C00000">
            <a:alpha val="90000"/>
          </a:srgbClr>
        </a:solidFill>
        <a:ln>
          <a:solidFill>
            <a:schemeClr val="bg1">
              <a:lumMod val="95000"/>
            </a:schemeClr>
          </a:solidFill>
        </a:ln>
      </dgm:spPr>
      <dgm:t>
        <a:bodyPr/>
        <a:lstStyle/>
        <a:p>
          <a:r>
            <a:rPr lang="en-US" dirty="0" smtClean="0">
              <a:solidFill>
                <a:schemeClr val="bg1"/>
              </a:solidFill>
              <a:latin typeface="Berlin Sans FB" pitchFamily="34" charset="0"/>
            </a:rPr>
            <a:t>Physical development allows the child to begin developing new intellectual abilities. </a:t>
          </a:r>
          <a:endParaRPr lang="es-HN" dirty="0">
            <a:solidFill>
              <a:schemeClr val="bg1"/>
            </a:solidFill>
            <a:latin typeface="Berlin Sans FB" pitchFamily="34" charset="0"/>
          </a:endParaRPr>
        </a:p>
      </dgm:t>
    </dgm:pt>
    <dgm:pt modelId="{AE7FC00C-17C7-4092-9528-E4E8A7A67354}" type="parTrans" cxnId="{C6A1F659-9CC7-4DE4-BA44-6D91AAB6120B}">
      <dgm:prSet/>
      <dgm:spPr/>
    </dgm:pt>
    <dgm:pt modelId="{A8B8006B-C96A-48E2-BCB5-D6169A3435EA}" type="sibTrans" cxnId="{C6A1F659-9CC7-4DE4-BA44-6D91AAB6120B}">
      <dgm:prSet/>
      <dgm:spPr/>
    </dgm:pt>
    <dgm:pt modelId="{193BCE58-28CC-4CCC-986B-B8606FF51D9F}">
      <dgm:prSet phldrT="[Texto]"/>
      <dgm:spPr>
        <a:solidFill>
          <a:srgbClr val="C00000">
            <a:alpha val="90000"/>
          </a:srgbClr>
        </a:solidFill>
        <a:ln>
          <a:solidFill>
            <a:schemeClr val="bg1">
              <a:lumMod val="95000"/>
            </a:schemeClr>
          </a:solidFill>
        </a:ln>
      </dgm:spPr>
      <dgm:t>
        <a:bodyPr/>
        <a:lstStyle/>
        <a:p>
          <a:r>
            <a:rPr lang="en-US" dirty="0" smtClean="0">
              <a:solidFill>
                <a:schemeClr val="bg1"/>
              </a:solidFill>
              <a:latin typeface="Berlin Sans FB" pitchFamily="34" charset="0"/>
            </a:rPr>
            <a:t> Symbols are used at the end of this stage. </a:t>
          </a:r>
          <a:endParaRPr lang="es-HN" dirty="0">
            <a:solidFill>
              <a:schemeClr val="bg1"/>
            </a:solidFill>
            <a:latin typeface="Berlin Sans FB" pitchFamily="34" charset="0"/>
          </a:endParaRPr>
        </a:p>
      </dgm:t>
    </dgm:pt>
    <dgm:pt modelId="{563023D0-F367-4E95-B6C0-2EE2F68F7188}" type="parTrans" cxnId="{CDDF97F2-2130-4969-893B-6BDFF6C43477}">
      <dgm:prSet/>
      <dgm:spPr/>
    </dgm:pt>
    <dgm:pt modelId="{F56D2EAB-40A9-49CF-A804-991BE2163593}" type="sibTrans" cxnId="{CDDF97F2-2130-4969-893B-6BDFF6C43477}">
      <dgm:prSet/>
      <dgm:spPr/>
    </dgm:pt>
    <dgm:pt modelId="{03246B84-77D6-4DD7-9C69-FE48030D2C0F}">
      <dgm:prSet phldrT="[Texto]"/>
      <dgm:spPr>
        <a:solidFill>
          <a:srgbClr val="C00000">
            <a:alpha val="90000"/>
          </a:srgbClr>
        </a:solidFill>
        <a:ln>
          <a:solidFill>
            <a:schemeClr val="bg1">
              <a:lumMod val="95000"/>
            </a:schemeClr>
          </a:solidFill>
        </a:ln>
      </dgm:spPr>
      <dgm:t>
        <a:bodyPr/>
        <a:lstStyle/>
        <a:p>
          <a:r>
            <a:rPr lang="en-US" dirty="0" smtClean="0">
              <a:solidFill>
                <a:schemeClr val="bg1"/>
              </a:solidFill>
              <a:latin typeface="Berlin Sans FB" pitchFamily="34" charset="0"/>
            </a:rPr>
            <a:t>Non- Logical thinking .</a:t>
          </a:r>
          <a:endParaRPr lang="es-HN" dirty="0">
            <a:solidFill>
              <a:schemeClr val="bg1"/>
            </a:solidFill>
            <a:latin typeface="Berlin Sans FB" pitchFamily="34" charset="0"/>
          </a:endParaRPr>
        </a:p>
      </dgm:t>
    </dgm:pt>
    <dgm:pt modelId="{9B8FF7AF-7AF3-41BD-B6CE-EE702B78E426}" type="parTrans" cxnId="{495C0FAC-2EE3-40A6-972B-D0A7DBEDA348}">
      <dgm:prSet/>
      <dgm:spPr/>
    </dgm:pt>
    <dgm:pt modelId="{53866FE4-58E6-4054-85C1-D6F8BCA2AF0A}" type="sibTrans" cxnId="{495C0FAC-2EE3-40A6-972B-D0A7DBEDA348}">
      <dgm:prSet/>
      <dgm:spPr/>
    </dgm:pt>
    <dgm:pt modelId="{4186E61C-16A7-409D-8418-851220CC2E82}">
      <dgm:prSet phldrT="[Texto]"/>
      <dgm:spPr>
        <a:solidFill>
          <a:srgbClr val="C00000">
            <a:alpha val="90000"/>
          </a:srgbClr>
        </a:solidFill>
        <a:ln>
          <a:solidFill>
            <a:schemeClr val="bg1">
              <a:lumMod val="95000"/>
            </a:schemeClr>
          </a:solidFill>
        </a:ln>
      </dgm:spPr>
      <dgm:t>
        <a:bodyPr/>
        <a:lstStyle/>
        <a:p>
          <a:r>
            <a:rPr lang="en-US" dirty="0" smtClean="0">
              <a:solidFill>
                <a:schemeClr val="bg1"/>
              </a:solidFill>
              <a:latin typeface="Berlin Sans FB" pitchFamily="34" charset="0"/>
            </a:rPr>
            <a:t>Egocentric thinking. </a:t>
          </a:r>
          <a:endParaRPr lang="es-HN" dirty="0">
            <a:solidFill>
              <a:schemeClr val="bg1"/>
            </a:solidFill>
            <a:latin typeface="Berlin Sans FB" pitchFamily="34" charset="0"/>
          </a:endParaRPr>
        </a:p>
      </dgm:t>
    </dgm:pt>
    <dgm:pt modelId="{85102E6C-0A80-4768-8EA0-ED52B0295F66}" type="parTrans" cxnId="{B8388DAA-7463-4FB2-9D1D-7436D86C3911}">
      <dgm:prSet/>
      <dgm:spPr/>
    </dgm:pt>
    <dgm:pt modelId="{F75C8383-2BA5-47BC-A1DF-6109934E03B4}" type="sibTrans" cxnId="{B8388DAA-7463-4FB2-9D1D-7436D86C3911}">
      <dgm:prSet/>
      <dgm:spPr/>
    </dgm:pt>
    <dgm:pt modelId="{7EB47ABC-E066-40E2-9EE9-F49E14073615}">
      <dgm:prSet/>
      <dgm:spPr>
        <a:solidFill>
          <a:srgbClr val="C00000">
            <a:alpha val="90000"/>
          </a:srgbClr>
        </a:solidFill>
        <a:ln>
          <a:solidFill>
            <a:schemeClr val="bg1">
              <a:lumMod val="95000"/>
            </a:schemeClr>
          </a:solidFill>
        </a:ln>
      </dgm:spPr>
      <dgm:t>
        <a:bodyPr/>
        <a:lstStyle/>
        <a:p>
          <a:r>
            <a:rPr lang="en-US" dirty="0" smtClean="0">
              <a:solidFill>
                <a:schemeClr val="bg1"/>
              </a:solidFill>
              <a:latin typeface="Berlin Sans FB" pitchFamily="34" charset="0"/>
            </a:rPr>
            <a:t>Logic &amp; manipulation of symbols in relation to objects.</a:t>
          </a:r>
          <a:endParaRPr lang="es-HN" dirty="0">
            <a:solidFill>
              <a:schemeClr val="bg1"/>
            </a:solidFill>
            <a:latin typeface="Berlin Sans FB" pitchFamily="34" charset="0"/>
          </a:endParaRPr>
        </a:p>
      </dgm:t>
    </dgm:pt>
    <dgm:pt modelId="{8EDF7ED3-45D8-47F0-855C-9820809C9F8A}" type="parTrans" cxnId="{F376A7E6-E4DC-4738-864A-81A73061E6FA}">
      <dgm:prSet/>
      <dgm:spPr/>
    </dgm:pt>
    <dgm:pt modelId="{3E2A8233-8F85-4399-9C97-E18D61666D21}" type="sibTrans" cxnId="{F376A7E6-E4DC-4738-864A-81A73061E6FA}">
      <dgm:prSet/>
      <dgm:spPr/>
    </dgm:pt>
    <dgm:pt modelId="{4B51B66A-35AC-46CA-9D13-207C101C7146}">
      <dgm:prSet/>
      <dgm:spPr>
        <a:solidFill>
          <a:srgbClr val="C00000">
            <a:alpha val="90000"/>
          </a:srgbClr>
        </a:solidFill>
        <a:ln>
          <a:solidFill>
            <a:schemeClr val="bg1">
              <a:lumMod val="95000"/>
            </a:schemeClr>
          </a:solidFill>
        </a:ln>
      </dgm:spPr>
      <dgm:t>
        <a:bodyPr/>
        <a:lstStyle/>
        <a:p>
          <a:r>
            <a:rPr lang="en-US" dirty="0" smtClean="0">
              <a:solidFill>
                <a:schemeClr val="bg1"/>
              </a:solidFill>
              <a:latin typeface="Berlin Sans FB" pitchFamily="34" charset="0"/>
            </a:rPr>
            <a:t> Operational thinking develops. </a:t>
          </a:r>
          <a:endParaRPr lang="es-HN" dirty="0">
            <a:solidFill>
              <a:schemeClr val="bg1"/>
            </a:solidFill>
            <a:latin typeface="Berlin Sans FB" pitchFamily="34" charset="0"/>
          </a:endParaRPr>
        </a:p>
      </dgm:t>
    </dgm:pt>
    <dgm:pt modelId="{7564F9CC-5EEE-48C5-BC10-9E9A8F7D684A}" type="parTrans" cxnId="{804B20AF-136F-4264-A14E-A5A635678D51}">
      <dgm:prSet/>
      <dgm:spPr/>
    </dgm:pt>
    <dgm:pt modelId="{C0D98328-0172-4335-BC98-DDAEA719E834}" type="sibTrans" cxnId="{804B20AF-136F-4264-A14E-A5A635678D51}">
      <dgm:prSet/>
      <dgm:spPr/>
    </dgm:pt>
    <dgm:pt modelId="{42325EDE-5466-4059-95C6-A76626546008}">
      <dgm:prSet/>
      <dgm:spPr>
        <a:solidFill>
          <a:srgbClr val="C00000">
            <a:alpha val="90000"/>
          </a:srgbClr>
        </a:solidFill>
        <a:ln>
          <a:solidFill>
            <a:schemeClr val="bg1">
              <a:lumMod val="95000"/>
            </a:schemeClr>
          </a:solidFill>
        </a:ln>
      </dgm:spPr>
      <dgm:t>
        <a:bodyPr/>
        <a:lstStyle/>
        <a:p>
          <a:r>
            <a:rPr lang="en-US" dirty="0" smtClean="0">
              <a:solidFill>
                <a:schemeClr val="bg1"/>
              </a:solidFill>
              <a:latin typeface="Berlin Sans FB" pitchFamily="34" charset="0"/>
            </a:rPr>
            <a:t>Egocentric thought diminishes.</a:t>
          </a:r>
          <a:endParaRPr lang="es-HN" dirty="0">
            <a:solidFill>
              <a:schemeClr val="bg1"/>
            </a:solidFill>
            <a:latin typeface="Berlin Sans FB" pitchFamily="34" charset="0"/>
          </a:endParaRPr>
        </a:p>
      </dgm:t>
    </dgm:pt>
    <dgm:pt modelId="{2E2A716F-CC28-4BBE-9D4E-27C5431A8340}" type="parTrans" cxnId="{0BA40774-5634-46AD-8D9C-B428FE18EFE7}">
      <dgm:prSet/>
      <dgm:spPr/>
    </dgm:pt>
    <dgm:pt modelId="{DE8B8B9E-D2D1-4801-B31D-4FD6CCD0FB5A}" type="sibTrans" cxnId="{0BA40774-5634-46AD-8D9C-B428FE18EFE7}">
      <dgm:prSet/>
      <dgm:spPr/>
    </dgm:pt>
    <dgm:pt modelId="{122D62CF-7CCE-483B-9736-E8FD56384A66}">
      <dgm:prSet/>
      <dgm:spPr>
        <a:solidFill>
          <a:srgbClr val="C00000">
            <a:alpha val="90000"/>
          </a:srgbClr>
        </a:solidFill>
        <a:ln>
          <a:solidFill>
            <a:schemeClr val="bg1">
              <a:lumMod val="95000"/>
            </a:schemeClr>
          </a:solidFill>
        </a:ln>
      </dgm:spPr>
      <dgm:t>
        <a:bodyPr/>
        <a:lstStyle/>
        <a:p>
          <a:r>
            <a:rPr lang="en-US" dirty="0" smtClean="0">
              <a:solidFill>
                <a:schemeClr val="bg1"/>
              </a:solidFill>
              <a:latin typeface="Berlin Sans FB" pitchFamily="34" charset="0"/>
            </a:rPr>
            <a:t>Logical use of symbols related to abstract concepts. </a:t>
          </a:r>
          <a:endParaRPr lang="es-HN" dirty="0">
            <a:solidFill>
              <a:schemeClr val="bg1"/>
            </a:solidFill>
            <a:latin typeface="Berlin Sans FB" pitchFamily="34" charset="0"/>
          </a:endParaRPr>
        </a:p>
      </dgm:t>
    </dgm:pt>
    <dgm:pt modelId="{E1098707-6A90-440A-8927-6ED4643C4FB7}" type="parTrans" cxnId="{341CAFCB-3CF7-4E0E-B69C-2FE1780A838A}">
      <dgm:prSet/>
      <dgm:spPr/>
    </dgm:pt>
    <dgm:pt modelId="{09504C47-5ACD-4189-9108-FCD803C30DDF}" type="sibTrans" cxnId="{341CAFCB-3CF7-4E0E-B69C-2FE1780A838A}">
      <dgm:prSet/>
      <dgm:spPr/>
    </dgm:pt>
    <dgm:pt modelId="{4CF5E574-13B9-4094-AAF3-5B7E3DA3CCD8}">
      <dgm:prSet/>
      <dgm:spPr>
        <a:solidFill>
          <a:srgbClr val="C00000">
            <a:alpha val="90000"/>
          </a:srgbClr>
        </a:solidFill>
        <a:ln>
          <a:solidFill>
            <a:schemeClr val="bg1">
              <a:lumMod val="95000"/>
            </a:schemeClr>
          </a:solidFill>
        </a:ln>
      </dgm:spPr>
      <dgm:t>
        <a:bodyPr/>
        <a:lstStyle/>
        <a:p>
          <a:r>
            <a:rPr lang="en-US" dirty="0" smtClean="0">
              <a:solidFill>
                <a:schemeClr val="bg1"/>
              </a:solidFill>
              <a:latin typeface="Berlin Sans FB" pitchFamily="34" charset="0"/>
            </a:rPr>
            <a:t>Early in the period there is a return to egocentric thought. </a:t>
          </a:r>
          <a:endParaRPr lang="es-HN" dirty="0">
            <a:solidFill>
              <a:schemeClr val="bg1"/>
            </a:solidFill>
            <a:latin typeface="Berlin Sans FB" pitchFamily="34" charset="0"/>
          </a:endParaRPr>
        </a:p>
      </dgm:t>
    </dgm:pt>
    <dgm:pt modelId="{DE2F8F34-E414-4070-AF50-F07CAD8B4079}" type="parTrans" cxnId="{30D2041C-6E3A-4CD6-ACE1-532FB32E366D}">
      <dgm:prSet/>
      <dgm:spPr/>
    </dgm:pt>
    <dgm:pt modelId="{CCCFB6A9-E110-4AA3-B03D-16E831084BD7}" type="sibTrans" cxnId="{30D2041C-6E3A-4CD6-ACE1-532FB32E366D}">
      <dgm:prSet/>
      <dgm:spPr/>
    </dgm:pt>
    <dgm:pt modelId="{6BF10725-4E70-468C-81A3-364ED462927F}">
      <dgm:prSet/>
      <dgm:spPr>
        <a:solidFill>
          <a:srgbClr val="C00000">
            <a:alpha val="90000"/>
          </a:srgbClr>
        </a:solidFill>
        <a:ln>
          <a:solidFill>
            <a:schemeClr val="bg1">
              <a:lumMod val="95000"/>
            </a:schemeClr>
          </a:solidFill>
        </a:ln>
      </dgm:spPr>
      <dgm:t>
        <a:bodyPr/>
        <a:lstStyle/>
        <a:p>
          <a:r>
            <a:rPr lang="en-US" noProof="0" dirty="0" smtClean="0">
              <a:solidFill>
                <a:schemeClr val="bg1"/>
              </a:solidFill>
              <a:latin typeface="Berlin Sans FB" pitchFamily="34" charset="0"/>
            </a:rPr>
            <a:t>Start thinking formally while in adulthood, not everyone does successfully though</a:t>
          </a:r>
          <a:r>
            <a:rPr lang="es-ES" dirty="0" smtClean="0">
              <a:solidFill>
                <a:schemeClr val="bg1"/>
              </a:solidFill>
              <a:latin typeface="Berlin Sans FB" pitchFamily="34" charset="0"/>
            </a:rPr>
            <a:t>. </a:t>
          </a:r>
          <a:endParaRPr lang="es-HN" dirty="0">
            <a:solidFill>
              <a:schemeClr val="bg1"/>
            </a:solidFill>
            <a:latin typeface="Berlin Sans FB" pitchFamily="34" charset="0"/>
          </a:endParaRPr>
        </a:p>
      </dgm:t>
    </dgm:pt>
    <dgm:pt modelId="{98CE9754-704B-49D6-80BC-AE8BEF16921D}" type="parTrans" cxnId="{0D06BE48-6B26-478D-A3EE-4384C970C52A}">
      <dgm:prSet/>
      <dgm:spPr/>
    </dgm:pt>
    <dgm:pt modelId="{3C91E898-41A6-48B0-BFB8-F097F94CD7C4}" type="sibTrans" cxnId="{0D06BE48-6B26-478D-A3EE-4384C970C52A}">
      <dgm:prSet/>
      <dgm:spPr/>
    </dgm:pt>
    <dgm:pt modelId="{57C6722E-62E9-4AE6-B8A6-2D998A1A3ACD}" type="pres">
      <dgm:prSet presAssocID="{9337E415-3D75-4136-8732-27596E190B9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E9F4518-61A4-40B3-BB58-19F3BC54FFBE}" type="pres">
      <dgm:prSet presAssocID="{EE6A15D9-19A5-4C23-AACB-E3EC4880BCA7}" presName="composite" presStyleCnt="0"/>
      <dgm:spPr/>
    </dgm:pt>
    <dgm:pt modelId="{DC00A7B1-CD01-4DA0-A117-EDCC5E3AA90E}" type="pres">
      <dgm:prSet presAssocID="{EE6A15D9-19A5-4C23-AACB-E3EC4880BCA7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HN"/>
        </a:p>
      </dgm:t>
    </dgm:pt>
    <dgm:pt modelId="{93F99C6B-B461-4242-B30E-AE5A7E14AB91}" type="pres">
      <dgm:prSet presAssocID="{EE6A15D9-19A5-4C23-AACB-E3EC4880BCA7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s-HN"/>
        </a:p>
      </dgm:t>
    </dgm:pt>
    <dgm:pt modelId="{175AAC62-5EF5-44A8-80CF-C95625245976}" type="pres">
      <dgm:prSet presAssocID="{5E686A8F-F751-48A3-B716-FCC0F70FCF21}" presName="sp" presStyleCnt="0"/>
      <dgm:spPr/>
    </dgm:pt>
    <dgm:pt modelId="{A045175A-E9FE-4859-ABC4-78C6D2076E0A}" type="pres">
      <dgm:prSet presAssocID="{91FD2514-9EB9-4EF6-A5A9-2CCDF866C464}" presName="composite" presStyleCnt="0"/>
      <dgm:spPr/>
    </dgm:pt>
    <dgm:pt modelId="{B780CAC0-343F-456C-9BF3-8AD6E1C588AA}" type="pres">
      <dgm:prSet presAssocID="{91FD2514-9EB9-4EF6-A5A9-2CCDF866C464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HN"/>
        </a:p>
      </dgm:t>
    </dgm:pt>
    <dgm:pt modelId="{ABD049E5-C040-4398-9495-A24819B76D9D}" type="pres">
      <dgm:prSet presAssocID="{91FD2514-9EB9-4EF6-A5A9-2CCDF866C464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s-HN"/>
        </a:p>
      </dgm:t>
    </dgm:pt>
    <dgm:pt modelId="{A7D51E64-AEAB-46B7-A7B5-3FA69DF8B263}" type="pres">
      <dgm:prSet presAssocID="{F14FEF63-9333-4E26-BAEF-6CCF506DD2B4}" presName="sp" presStyleCnt="0"/>
      <dgm:spPr/>
    </dgm:pt>
    <dgm:pt modelId="{32AD0A4E-0159-4899-8C7C-E95C68FC2AAE}" type="pres">
      <dgm:prSet presAssocID="{625E6C40-C8E2-44CA-A692-0845CFB2B9D3}" presName="composite" presStyleCnt="0"/>
      <dgm:spPr/>
    </dgm:pt>
    <dgm:pt modelId="{C46B38E6-70E2-4212-A385-D21F438C694D}" type="pres">
      <dgm:prSet presAssocID="{625E6C40-C8E2-44CA-A692-0845CFB2B9D3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HN"/>
        </a:p>
      </dgm:t>
    </dgm:pt>
    <dgm:pt modelId="{921827C6-EFAB-4429-94F9-714B38072F23}" type="pres">
      <dgm:prSet presAssocID="{625E6C40-C8E2-44CA-A692-0845CFB2B9D3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s-HN"/>
        </a:p>
      </dgm:t>
    </dgm:pt>
    <dgm:pt modelId="{577696F9-BBE8-4293-94BC-6BC26B845AF4}" type="pres">
      <dgm:prSet presAssocID="{95D04593-703B-48B1-A2FD-2F463A9EE8E3}" presName="sp" presStyleCnt="0"/>
      <dgm:spPr/>
    </dgm:pt>
    <dgm:pt modelId="{1905DFA7-5AB8-4B21-BCC2-CEA9C21F712D}" type="pres">
      <dgm:prSet presAssocID="{3E4074A6-CD9C-4076-BFF6-01AEEE5FDDA7}" presName="composite" presStyleCnt="0"/>
      <dgm:spPr/>
    </dgm:pt>
    <dgm:pt modelId="{87D38B51-95F4-47BD-B437-62B7F25BA155}" type="pres">
      <dgm:prSet presAssocID="{3E4074A6-CD9C-4076-BFF6-01AEEE5FDDA7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HN"/>
        </a:p>
      </dgm:t>
    </dgm:pt>
    <dgm:pt modelId="{E3339B36-A6AC-475A-8A93-18795FBA24D4}" type="pres">
      <dgm:prSet presAssocID="{3E4074A6-CD9C-4076-BFF6-01AEEE5FDDA7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HN"/>
        </a:p>
      </dgm:t>
    </dgm:pt>
  </dgm:ptLst>
  <dgm:cxnLst>
    <dgm:cxn modelId="{0D06BE48-6B26-478D-A3EE-4384C970C52A}" srcId="{3E4074A6-CD9C-4076-BFF6-01AEEE5FDDA7}" destId="{6BF10725-4E70-468C-81A3-364ED462927F}" srcOrd="2" destOrd="0" parTransId="{98CE9754-704B-49D6-80BC-AE8BEF16921D}" sibTransId="{3C91E898-41A6-48B0-BFB8-F097F94CD7C4}"/>
    <dgm:cxn modelId="{30D2041C-6E3A-4CD6-ACE1-532FB32E366D}" srcId="{3E4074A6-CD9C-4076-BFF6-01AEEE5FDDA7}" destId="{4CF5E574-13B9-4094-AAF3-5B7E3DA3CCD8}" srcOrd="1" destOrd="0" parTransId="{DE2F8F34-E414-4070-AF50-F07CAD8B4079}" sibTransId="{CCCFB6A9-E110-4AA3-B03D-16E831084BD7}"/>
    <dgm:cxn modelId="{495C0FAC-2EE3-40A6-972B-D0A7DBEDA348}" srcId="{91FD2514-9EB9-4EF6-A5A9-2CCDF866C464}" destId="{03246B84-77D6-4DD7-9C69-FE48030D2C0F}" srcOrd="1" destOrd="0" parTransId="{9B8FF7AF-7AF3-41BD-B6CE-EE702B78E426}" sibTransId="{53866FE4-58E6-4054-85C1-D6F8BCA2AF0A}"/>
    <dgm:cxn modelId="{643612D0-5869-4532-AF17-453D33EC7A47}" srcId="{9337E415-3D75-4136-8732-27596E190B90}" destId="{91FD2514-9EB9-4EF6-A5A9-2CCDF866C464}" srcOrd="1" destOrd="0" parTransId="{2130A7D3-10D5-4259-9305-39E3B853C75C}" sibTransId="{F14FEF63-9333-4E26-BAEF-6CCF506DD2B4}"/>
    <dgm:cxn modelId="{FE518193-719A-4991-8092-20FEDD9E1EBC}" type="presOf" srcId="{193BCE58-28CC-4CCC-986B-B8606FF51D9F}" destId="{93F99C6B-B461-4242-B30E-AE5A7E14AB91}" srcOrd="0" destOrd="4" presId="urn:microsoft.com/office/officeart/2005/8/layout/chevron2"/>
    <dgm:cxn modelId="{BFA83B2F-ED49-4A46-B1CA-8E91983455B5}" type="presOf" srcId="{4B51B66A-35AC-46CA-9D13-207C101C7146}" destId="{921827C6-EFAB-4429-94F9-714B38072F23}" srcOrd="0" destOrd="1" presId="urn:microsoft.com/office/officeart/2005/8/layout/chevron2"/>
    <dgm:cxn modelId="{556B319F-E150-4AAE-A517-E03F80BAE285}" srcId="{9337E415-3D75-4136-8732-27596E190B90}" destId="{625E6C40-C8E2-44CA-A692-0845CFB2B9D3}" srcOrd="2" destOrd="0" parTransId="{CDABC680-124C-4791-B9F7-496077FDF5BE}" sibTransId="{95D04593-703B-48B1-A2FD-2F463A9EE8E3}"/>
    <dgm:cxn modelId="{89A86615-D7A4-410B-853B-7DCD8B4129A4}" type="presOf" srcId="{4186E61C-16A7-409D-8418-851220CC2E82}" destId="{ABD049E5-C040-4398-9495-A24819B76D9D}" srcOrd="0" destOrd="2" presId="urn:microsoft.com/office/officeart/2005/8/layout/chevron2"/>
    <dgm:cxn modelId="{804B20AF-136F-4264-A14E-A5A635678D51}" srcId="{625E6C40-C8E2-44CA-A692-0845CFB2B9D3}" destId="{4B51B66A-35AC-46CA-9D13-207C101C7146}" srcOrd="1" destOrd="0" parTransId="{7564F9CC-5EEE-48C5-BC10-9E9A8F7D684A}" sibTransId="{C0D98328-0172-4335-BC98-DDAEA719E834}"/>
    <dgm:cxn modelId="{4EC3AD11-72A0-4F98-9BC3-7A075E66F058}" type="presOf" srcId="{27B72122-5FB8-42B4-B2D1-82F2DD147168}" destId="{93F99C6B-B461-4242-B30E-AE5A7E14AB91}" srcOrd="0" destOrd="0" presId="urn:microsoft.com/office/officeart/2005/8/layout/chevron2"/>
    <dgm:cxn modelId="{1093F66A-6001-453C-AFD3-6897D51A46A0}" type="presOf" srcId="{6BF10725-4E70-468C-81A3-364ED462927F}" destId="{E3339B36-A6AC-475A-8A93-18795FBA24D4}" srcOrd="0" destOrd="2" presId="urn:microsoft.com/office/officeart/2005/8/layout/chevron2"/>
    <dgm:cxn modelId="{D1C7289C-BD79-492D-9660-1B85BF6F0F39}" type="presOf" srcId="{3E4074A6-CD9C-4076-BFF6-01AEEE5FDDA7}" destId="{87D38B51-95F4-47BD-B437-62B7F25BA155}" srcOrd="0" destOrd="0" presId="urn:microsoft.com/office/officeart/2005/8/layout/chevron2"/>
    <dgm:cxn modelId="{49A88924-00D6-457A-8032-69BB3251075A}" type="presOf" srcId="{625E6C40-C8E2-44CA-A692-0845CFB2B9D3}" destId="{C46B38E6-70E2-4212-A385-D21F438C694D}" srcOrd="0" destOrd="0" presId="urn:microsoft.com/office/officeart/2005/8/layout/chevron2"/>
    <dgm:cxn modelId="{A82E5500-32D3-4C40-804E-407C04D3D531}" type="presOf" srcId="{7EB47ABC-E066-40E2-9EE9-F49E14073615}" destId="{921827C6-EFAB-4429-94F9-714B38072F23}" srcOrd="0" destOrd="0" presId="urn:microsoft.com/office/officeart/2005/8/layout/chevron2"/>
    <dgm:cxn modelId="{D82CD52B-233F-4AC8-925D-0A082671F5E3}" type="presOf" srcId="{91FD2514-9EB9-4EF6-A5A9-2CCDF866C464}" destId="{B780CAC0-343F-456C-9BF3-8AD6E1C588AA}" srcOrd="0" destOrd="0" presId="urn:microsoft.com/office/officeart/2005/8/layout/chevron2"/>
    <dgm:cxn modelId="{341CAFCB-3CF7-4E0E-B69C-2FE1780A838A}" srcId="{3E4074A6-CD9C-4076-BFF6-01AEEE5FDDA7}" destId="{122D62CF-7CCE-483B-9736-E8FD56384A66}" srcOrd="0" destOrd="0" parTransId="{E1098707-6A90-440A-8927-6ED4643C4FB7}" sibTransId="{09504C47-5ACD-4189-9108-FCD803C30DDF}"/>
    <dgm:cxn modelId="{D6579793-B581-48E0-B4A9-EB22BB45DD50}" srcId="{9337E415-3D75-4136-8732-27596E190B90}" destId="{3E4074A6-CD9C-4076-BFF6-01AEEE5FDDA7}" srcOrd="3" destOrd="0" parTransId="{326FB384-4269-47B5-8C19-3933820FA32C}" sibTransId="{E0B273F4-68BD-47DC-B293-46A94896E398}"/>
    <dgm:cxn modelId="{8D2DCBE7-1660-400A-9DDD-7DCE09B3E637}" type="presOf" srcId="{69DB4299-B6BD-4169-A863-D39D9D300845}" destId="{93F99C6B-B461-4242-B30E-AE5A7E14AB91}" srcOrd="0" destOrd="1" presId="urn:microsoft.com/office/officeart/2005/8/layout/chevron2"/>
    <dgm:cxn modelId="{B8388DAA-7463-4FB2-9D1D-7436D86C3911}" srcId="{91FD2514-9EB9-4EF6-A5A9-2CCDF866C464}" destId="{4186E61C-16A7-409D-8418-851220CC2E82}" srcOrd="2" destOrd="0" parTransId="{85102E6C-0A80-4768-8EA0-ED52B0295F66}" sibTransId="{F75C8383-2BA5-47BC-A1DF-6109934E03B4}"/>
    <dgm:cxn modelId="{5014863D-02FD-4822-944D-8B228BAD67DA}" type="presOf" srcId="{42325EDE-5466-4059-95C6-A76626546008}" destId="{921827C6-EFAB-4429-94F9-714B38072F23}" srcOrd="0" destOrd="2" presId="urn:microsoft.com/office/officeart/2005/8/layout/chevron2"/>
    <dgm:cxn modelId="{0858229E-5F65-4430-A9FD-7911DAA0D654}" type="presOf" srcId="{03246B84-77D6-4DD7-9C69-FE48030D2C0F}" destId="{ABD049E5-C040-4398-9495-A24819B76D9D}" srcOrd="0" destOrd="1" presId="urn:microsoft.com/office/officeart/2005/8/layout/chevron2"/>
    <dgm:cxn modelId="{B12C268D-C6BB-4442-84AE-2A95D645A347}" type="presOf" srcId="{A6E96DE9-F23F-4DC5-9C05-E55C795BBA7F}" destId="{ABD049E5-C040-4398-9495-A24819B76D9D}" srcOrd="0" destOrd="0" presId="urn:microsoft.com/office/officeart/2005/8/layout/chevron2"/>
    <dgm:cxn modelId="{163B16B8-A868-45F3-8AB1-16DCFDEB1FCF}" srcId="{9337E415-3D75-4136-8732-27596E190B90}" destId="{EE6A15D9-19A5-4C23-AACB-E3EC4880BCA7}" srcOrd="0" destOrd="0" parTransId="{01501FAB-FEE4-4C46-9D32-F374C0397BDC}" sibTransId="{5E686A8F-F751-48A3-B716-FCC0F70FCF21}"/>
    <dgm:cxn modelId="{82FD24F1-AF17-46AB-B04A-9B9216823EF7}" type="presOf" srcId="{4CF5E574-13B9-4094-AAF3-5B7E3DA3CCD8}" destId="{E3339B36-A6AC-475A-8A93-18795FBA24D4}" srcOrd="0" destOrd="1" presId="urn:microsoft.com/office/officeart/2005/8/layout/chevron2"/>
    <dgm:cxn modelId="{F376A7E6-E4DC-4738-864A-81A73061E6FA}" srcId="{625E6C40-C8E2-44CA-A692-0845CFB2B9D3}" destId="{7EB47ABC-E066-40E2-9EE9-F49E14073615}" srcOrd="0" destOrd="0" parTransId="{8EDF7ED3-45D8-47F0-855C-9820809C9F8A}" sibTransId="{3E2A8233-8F85-4399-9C97-E18D61666D21}"/>
    <dgm:cxn modelId="{14EF09CC-AF6B-40CC-9CD6-491068519086}" srcId="{91FD2514-9EB9-4EF6-A5A9-2CCDF866C464}" destId="{A6E96DE9-F23F-4DC5-9C05-E55C795BBA7F}" srcOrd="0" destOrd="0" parTransId="{4FF654C1-7461-4DD9-B552-75C44F8B8487}" sibTransId="{EE328BB4-C9E1-4618-96D5-98858CA39BD5}"/>
    <dgm:cxn modelId="{C92D9996-F606-492F-808B-3A1E3F56AEE1}" type="presOf" srcId="{9337E415-3D75-4136-8732-27596E190B90}" destId="{57C6722E-62E9-4AE6-B8A6-2D998A1A3ACD}" srcOrd="0" destOrd="0" presId="urn:microsoft.com/office/officeart/2005/8/layout/chevron2"/>
    <dgm:cxn modelId="{0BA40774-5634-46AD-8D9C-B428FE18EFE7}" srcId="{625E6C40-C8E2-44CA-A692-0845CFB2B9D3}" destId="{42325EDE-5466-4059-95C6-A76626546008}" srcOrd="2" destOrd="0" parTransId="{2E2A716F-CC28-4BBE-9D4E-27C5431A8340}" sibTransId="{DE8B8B9E-D2D1-4801-B31D-4FD6CCD0FB5A}"/>
    <dgm:cxn modelId="{90E4202A-8F28-4A4E-9A84-F1DD497B625A}" srcId="{EE6A15D9-19A5-4C23-AACB-E3EC4880BCA7}" destId="{84B890A9-328B-432F-BBAD-8E5C12D27E8A}" srcOrd="2" destOrd="0" parTransId="{0E1099EC-1E52-417C-9A2C-1DA1851A87FD}" sibTransId="{8605B27B-BFA2-4436-B000-663BFD9580D9}"/>
    <dgm:cxn modelId="{8F171447-590B-4E20-8E9A-A44AF37B28F5}" type="presOf" srcId="{EE6A15D9-19A5-4C23-AACB-E3EC4880BCA7}" destId="{DC00A7B1-CD01-4DA0-A117-EDCC5E3AA90E}" srcOrd="0" destOrd="0" presId="urn:microsoft.com/office/officeart/2005/8/layout/chevron2"/>
    <dgm:cxn modelId="{CDDF97F2-2130-4969-893B-6BDFF6C43477}" srcId="{EE6A15D9-19A5-4C23-AACB-E3EC4880BCA7}" destId="{193BCE58-28CC-4CCC-986B-B8606FF51D9F}" srcOrd="4" destOrd="0" parTransId="{563023D0-F367-4E95-B6C0-2EE2F68F7188}" sibTransId="{F56D2EAB-40A9-49CF-A804-991BE2163593}"/>
    <dgm:cxn modelId="{EB44590F-CBE3-44B4-BAC6-E03BF5720BA1}" type="presOf" srcId="{122D62CF-7CCE-483B-9736-E8FD56384A66}" destId="{E3339B36-A6AC-475A-8A93-18795FBA24D4}" srcOrd="0" destOrd="0" presId="urn:microsoft.com/office/officeart/2005/8/layout/chevron2"/>
    <dgm:cxn modelId="{C6A1F659-9CC7-4DE4-BA44-6D91AAB6120B}" srcId="{EE6A15D9-19A5-4C23-AACB-E3EC4880BCA7}" destId="{B4A03D99-7A53-409A-99CC-185D3CBAB509}" srcOrd="3" destOrd="0" parTransId="{AE7FC00C-17C7-4092-9528-E4E8A7A67354}" sibTransId="{A8B8006B-C96A-48E2-BCB5-D6169A3435EA}"/>
    <dgm:cxn modelId="{0F700D11-6F7F-4DAC-9E40-603310FC2AA0}" type="presOf" srcId="{84B890A9-328B-432F-BBAD-8E5C12D27E8A}" destId="{93F99C6B-B461-4242-B30E-AE5A7E14AB91}" srcOrd="0" destOrd="2" presId="urn:microsoft.com/office/officeart/2005/8/layout/chevron2"/>
    <dgm:cxn modelId="{790016D9-D6CE-42CA-84A1-DD7F6DAA71F1}" srcId="{EE6A15D9-19A5-4C23-AACB-E3EC4880BCA7}" destId="{69DB4299-B6BD-4169-A863-D39D9D300845}" srcOrd="1" destOrd="0" parTransId="{5913798F-D9E7-4BD1-9A85-93C1EF1E8AC7}" sibTransId="{F49921DA-7B12-498A-9476-1D2D0EEE424D}"/>
    <dgm:cxn modelId="{40FE2040-659B-463F-AC47-06B3401D3027}" type="presOf" srcId="{B4A03D99-7A53-409A-99CC-185D3CBAB509}" destId="{93F99C6B-B461-4242-B30E-AE5A7E14AB91}" srcOrd="0" destOrd="3" presId="urn:microsoft.com/office/officeart/2005/8/layout/chevron2"/>
    <dgm:cxn modelId="{9F9276E1-D3D2-4A97-A080-D2967A4BE7C9}" srcId="{EE6A15D9-19A5-4C23-AACB-E3EC4880BCA7}" destId="{27B72122-5FB8-42B4-B2D1-82F2DD147168}" srcOrd="0" destOrd="0" parTransId="{867FB83F-B44A-43AF-B807-88FCB2D84920}" sibTransId="{26DEE55C-2125-4333-898B-D1867B64C0E2}"/>
    <dgm:cxn modelId="{852D0CDF-F70B-4CC3-9A4C-E60D9B645EFB}" type="presParOf" srcId="{57C6722E-62E9-4AE6-B8A6-2D998A1A3ACD}" destId="{CE9F4518-61A4-40B3-BB58-19F3BC54FFBE}" srcOrd="0" destOrd="0" presId="urn:microsoft.com/office/officeart/2005/8/layout/chevron2"/>
    <dgm:cxn modelId="{3B2EF1C7-7C60-439A-983D-68AB26B67DFB}" type="presParOf" srcId="{CE9F4518-61A4-40B3-BB58-19F3BC54FFBE}" destId="{DC00A7B1-CD01-4DA0-A117-EDCC5E3AA90E}" srcOrd="0" destOrd="0" presId="urn:microsoft.com/office/officeart/2005/8/layout/chevron2"/>
    <dgm:cxn modelId="{424D5E2A-161F-4670-B49E-C8BB7D794DFF}" type="presParOf" srcId="{CE9F4518-61A4-40B3-BB58-19F3BC54FFBE}" destId="{93F99C6B-B461-4242-B30E-AE5A7E14AB91}" srcOrd="1" destOrd="0" presId="urn:microsoft.com/office/officeart/2005/8/layout/chevron2"/>
    <dgm:cxn modelId="{5161B2DD-A8F9-40CC-891C-A5AB69247971}" type="presParOf" srcId="{57C6722E-62E9-4AE6-B8A6-2D998A1A3ACD}" destId="{175AAC62-5EF5-44A8-80CF-C95625245976}" srcOrd="1" destOrd="0" presId="urn:microsoft.com/office/officeart/2005/8/layout/chevron2"/>
    <dgm:cxn modelId="{10ED22B9-E743-4B24-B35C-283E1D654493}" type="presParOf" srcId="{57C6722E-62E9-4AE6-B8A6-2D998A1A3ACD}" destId="{A045175A-E9FE-4859-ABC4-78C6D2076E0A}" srcOrd="2" destOrd="0" presId="urn:microsoft.com/office/officeart/2005/8/layout/chevron2"/>
    <dgm:cxn modelId="{0DA4134C-3186-4CF8-A5B1-D345D6A3395A}" type="presParOf" srcId="{A045175A-E9FE-4859-ABC4-78C6D2076E0A}" destId="{B780CAC0-343F-456C-9BF3-8AD6E1C588AA}" srcOrd="0" destOrd="0" presId="urn:microsoft.com/office/officeart/2005/8/layout/chevron2"/>
    <dgm:cxn modelId="{BEB6F153-F1A0-4825-80AA-3E20FEA9EE1C}" type="presParOf" srcId="{A045175A-E9FE-4859-ABC4-78C6D2076E0A}" destId="{ABD049E5-C040-4398-9495-A24819B76D9D}" srcOrd="1" destOrd="0" presId="urn:microsoft.com/office/officeart/2005/8/layout/chevron2"/>
    <dgm:cxn modelId="{34B185D8-2399-446F-B092-5C22A4B98713}" type="presParOf" srcId="{57C6722E-62E9-4AE6-B8A6-2D998A1A3ACD}" destId="{A7D51E64-AEAB-46B7-A7B5-3FA69DF8B263}" srcOrd="3" destOrd="0" presId="urn:microsoft.com/office/officeart/2005/8/layout/chevron2"/>
    <dgm:cxn modelId="{AF0DCDD7-2827-4650-B00B-FF7C22DF1FDB}" type="presParOf" srcId="{57C6722E-62E9-4AE6-B8A6-2D998A1A3ACD}" destId="{32AD0A4E-0159-4899-8C7C-E95C68FC2AAE}" srcOrd="4" destOrd="0" presId="urn:microsoft.com/office/officeart/2005/8/layout/chevron2"/>
    <dgm:cxn modelId="{32D03A03-57A1-4D4B-92B2-FE9EDE756A7E}" type="presParOf" srcId="{32AD0A4E-0159-4899-8C7C-E95C68FC2AAE}" destId="{C46B38E6-70E2-4212-A385-D21F438C694D}" srcOrd="0" destOrd="0" presId="urn:microsoft.com/office/officeart/2005/8/layout/chevron2"/>
    <dgm:cxn modelId="{2E905194-B050-471A-99F8-F5FEA887EEDB}" type="presParOf" srcId="{32AD0A4E-0159-4899-8C7C-E95C68FC2AAE}" destId="{921827C6-EFAB-4429-94F9-714B38072F23}" srcOrd="1" destOrd="0" presId="urn:microsoft.com/office/officeart/2005/8/layout/chevron2"/>
    <dgm:cxn modelId="{5C691A7E-CEFD-493D-8FAE-A7C8137DC632}" type="presParOf" srcId="{57C6722E-62E9-4AE6-B8A6-2D998A1A3ACD}" destId="{577696F9-BBE8-4293-94BC-6BC26B845AF4}" srcOrd="5" destOrd="0" presId="urn:microsoft.com/office/officeart/2005/8/layout/chevron2"/>
    <dgm:cxn modelId="{DE483D58-7779-4A90-A90B-65C3C07BBD74}" type="presParOf" srcId="{57C6722E-62E9-4AE6-B8A6-2D998A1A3ACD}" destId="{1905DFA7-5AB8-4B21-BCC2-CEA9C21F712D}" srcOrd="6" destOrd="0" presId="urn:microsoft.com/office/officeart/2005/8/layout/chevron2"/>
    <dgm:cxn modelId="{5A356DD0-1D4B-49C2-8B79-F32C59B48D06}" type="presParOf" srcId="{1905DFA7-5AB8-4B21-BCC2-CEA9C21F712D}" destId="{87D38B51-95F4-47BD-B437-62B7F25BA155}" srcOrd="0" destOrd="0" presId="urn:microsoft.com/office/officeart/2005/8/layout/chevron2"/>
    <dgm:cxn modelId="{AC395912-8BE7-4352-9001-BAE2A6A68924}" type="presParOf" srcId="{1905DFA7-5AB8-4B21-BCC2-CEA9C21F712D}" destId="{E3339B36-A6AC-475A-8A93-18795FBA24D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3582613-ABD4-41A5-A276-5A2A26766122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HN"/>
        </a:p>
      </dgm:t>
    </dgm:pt>
    <dgm:pt modelId="{9F6A6E3E-1024-46D0-8FD6-EA869C613111}">
      <dgm:prSet phldrT="[Texto]"/>
      <dgm:spPr/>
      <dgm:t>
        <a:bodyPr/>
        <a:lstStyle/>
        <a:p>
          <a:r>
            <a:rPr lang="es-ES" dirty="0" err="1" smtClean="0">
              <a:latin typeface="Berlin Sans FB" pitchFamily="34" charset="0"/>
            </a:rPr>
            <a:t>Piaget’s</a:t>
          </a:r>
          <a:r>
            <a:rPr lang="es-ES" dirty="0" smtClean="0">
              <a:latin typeface="Berlin Sans FB" pitchFamily="34" charset="0"/>
            </a:rPr>
            <a:t> </a:t>
          </a:r>
          <a:r>
            <a:rPr lang="es-ES" dirty="0" err="1" smtClean="0">
              <a:latin typeface="Berlin Sans FB" pitchFamily="34" charset="0"/>
            </a:rPr>
            <a:t>Explanation</a:t>
          </a:r>
          <a:endParaRPr lang="es-HN" dirty="0">
            <a:latin typeface="Berlin Sans FB" pitchFamily="34" charset="0"/>
          </a:endParaRPr>
        </a:p>
      </dgm:t>
    </dgm:pt>
    <dgm:pt modelId="{CE2CE303-EBBB-45A9-9E16-6640CD490EFE}" type="parTrans" cxnId="{B3B84231-1A85-43EB-BF9B-111C7356EF0F}">
      <dgm:prSet/>
      <dgm:spPr/>
      <dgm:t>
        <a:bodyPr/>
        <a:lstStyle/>
        <a:p>
          <a:endParaRPr lang="es-HN"/>
        </a:p>
      </dgm:t>
    </dgm:pt>
    <dgm:pt modelId="{F4600683-CF45-496E-8EFC-B160259D40AC}" type="sibTrans" cxnId="{B3B84231-1A85-43EB-BF9B-111C7356EF0F}">
      <dgm:prSet/>
      <dgm:spPr/>
      <dgm:t>
        <a:bodyPr/>
        <a:lstStyle/>
        <a:p>
          <a:endParaRPr lang="es-HN"/>
        </a:p>
      </dgm:t>
    </dgm:pt>
    <dgm:pt modelId="{8E204B4F-9DE0-47E3-B337-4910E4416E80}">
      <dgm:prSet phldrT="[Texto]"/>
      <dgm:spPr/>
      <dgm:t>
        <a:bodyPr/>
        <a:lstStyle/>
        <a:p>
          <a:r>
            <a:rPr lang="es-HN" dirty="0" smtClean="0">
              <a:solidFill>
                <a:srgbClr val="FF0000"/>
              </a:solidFill>
              <a:latin typeface="Berlin Sans FB" pitchFamily="34" charset="0"/>
            </a:rPr>
            <a:t>http://video.google.com/videoplay?docid=-9014865592046332725#</a:t>
          </a:r>
          <a:endParaRPr lang="es-HN" dirty="0">
            <a:solidFill>
              <a:srgbClr val="FF0000"/>
            </a:solidFill>
            <a:latin typeface="Berlin Sans FB" pitchFamily="34" charset="0"/>
          </a:endParaRPr>
        </a:p>
      </dgm:t>
    </dgm:pt>
    <dgm:pt modelId="{5431C489-FF47-4DF0-AD5D-6348642FFB9E}" type="parTrans" cxnId="{33CAF39C-132D-4CB5-B210-0A1CD5C68EF5}">
      <dgm:prSet/>
      <dgm:spPr/>
      <dgm:t>
        <a:bodyPr/>
        <a:lstStyle/>
        <a:p>
          <a:endParaRPr lang="es-HN"/>
        </a:p>
      </dgm:t>
    </dgm:pt>
    <dgm:pt modelId="{6FAE1EAB-8F39-4D3B-9D54-AAE5C439EFE9}" type="sibTrans" cxnId="{33CAF39C-132D-4CB5-B210-0A1CD5C68EF5}">
      <dgm:prSet/>
      <dgm:spPr/>
      <dgm:t>
        <a:bodyPr/>
        <a:lstStyle/>
        <a:p>
          <a:endParaRPr lang="es-HN"/>
        </a:p>
      </dgm:t>
    </dgm:pt>
    <dgm:pt modelId="{691129B7-2969-4062-AE0A-9D2BEB0C7551}">
      <dgm:prSet phldrT="[Texto]"/>
      <dgm:spPr/>
      <dgm:t>
        <a:bodyPr/>
        <a:lstStyle/>
        <a:p>
          <a:r>
            <a:rPr lang="es-ES" dirty="0" smtClean="0"/>
            <a:t>A </a:t>
          </a:r>
          <a:r>
            <a:rPr lang="es-ES" dirty="0" err="1" smtClean="0"/>
            <a:t>Better</a:t>
          </a:r>
          <a:r>
            <a:rPr lang="es-ES" dirty="0" smtClean="0"/>
            <a:t> </a:t>
          </a:r>
          <a:r>
            <a:rPr lang="es-ES" dirty="0" err="1" smtClean="0"/>
            <a:t>Understanding</a:t>
          </a:r>
          <a:r>
            <a:rPr lang="es-ES" dirty="0" smtClean="0"/>
            <a:t> of </a:t>
          </a:r>
          <a:r>
            <a:rPr lang="es-ES" dirty="0" err="1" smtClean="0"/>
            <a:t>the</a:t>
          </a:r>
          <a:r>
            <a:rPr lang="es-ES" dirty="0" smtClean="0"/>
            <a:t> 4 </a:t>
          </a:r>
          <a:r>
            <a:rPr lang="es-ES" dirty="0" err="1" smtClean="0"/>
            <a:t>stages</a:t>
          </a:r>
          <a:r>
            <a:rPr lang="es-ES" dirty="0" smtClean="0"/>
            <a:t>!</a:t>
          </a:r>
          <a:endParaRPr lang="es-HN" dirty="0"/>
        </a:p>
      </dgm:t>
    </dgm:pt>
    <dgm:pt modelId="{0D9918CE-FF6E-4D4C-8F56-3E39BD8814C0}" type="parTrans" cxnId="{37A27521-F9F5-46CE-98F5-A74FBB478205}">
      <dgm:prSet/>
      <dgm:spPr/>
      <dgm:t>
        <a:bodyPr/>
        <a:lstStyle/>
        <a:p>
          <a:endParaRPr lang="es-HN"/>
        </a:p>
      </dgm:t>
    </dgm:pt>
    <dgm:pt modelId="{4669ABD1-78B1-449C-A1A1-9E4CA1671F10}" type="sibTrans" cxnId="{37A27521-F9F5-46CE-98F5-A74FBB478205}">
      <dgm:prSet/>
      <dgm:spPr/>
      <dgm:t>
        <a:bodyPr/>
        <a:lstStyle/>
        <a:p>
          <a:endParaRPr lang="es-HN"/>
        </a:p>
      </dgm:t>
    </dgm:pt>
    <dgm:pt modelId="{81BABC87-7654-4BA2-B864-013CF763BDBF}">
      <dgm:prSet phldrT="[Texto]"/>
      <dgm:spPr/>
      <dgm:t>
        <a:bodyPr/>
        <a:lstStyle/>
        <a:p>
          <a:r>
            <a:rPr lang="es-HN" dirty="0" smtClean="0">
              <a:solidFill>
                <a:srgbClr val="FF0000"/>
              </a:solidFill>
            </a:rPr>
            <a:t>http://www.youtube.com/watch?v=LpYQH_T2FWM&amp;feature=related</a:t>
          </a:r>
          <a:endParaRPr lang="es-HN" dirty="0">
            <a:solidFill>
              <a:srgbClr val="FF0000"/>
            </a:solidFill>
          </a:endParaRPr>
        </a:p>
      </dgm:t>
    </dgm:pt>
    <dgm:pt modelId="{EEB5CD14-2A1A-4629-99C6-7D43742FC40D}" type="parTrans" cxnId="{AF270638-3FE6-4EA3-B379-BD87063FDEF0}">
      <dgm:prSet/>
      <dgm:spPr/>
      <dgm:t>
        <a:bodyPr/>
        <a:lstStyle/>
        <a:p>
          <a:endParaRPr lang="es-HN"/>
        </a:p>
      </dgm:t>
    </dgm:pt>
    <dgm:pt modelId="{7C702FC8-E9A5-4122-B34C-485D93625B11}" type="sibTrans" cxnId="{AF270638-3FE6-4EA3-B379-BD87063FDEF0}">
      <dgm:prSet/>
      <dgm:spPr/>
      <dgm:t>
        <a:bodyPr/>
        <a:lstStyle/>
        <a:p>
          <a:endParaRPr lang="es-HN"/>
        </a:p>
      </dgm:t>
    </dgm:pt>
    <dgm:pt modelId="{91BDC1B5-78CD-4C74-9EAC-EAC87B9B4C9B}" type="pres">
      <dgm:prSet presAssocID="{F3582613-ABD4-41A5-A276-5A2A2676612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3E284B6-D371-41C3-9BE3-93059D9DFC6B}" type="pres">
      <dgm:prSet presAssocID="{9F6A6E3E-1024-46D0-8FD6-EA869C613111}" presName="composite" presStyleCnt="0"/>
      <dgm:spPr/>
    </dgm:pt>
    <dgm:pt modelId="{425EDBC8-4F85-4BC7-BD70-2B78F226E2A1}" type="pres">
      <dgm:prSet presAssocID="{9F6A6E3E-1024-46D0-8FD6-EA869C613111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HN"/>
        </a:p>
      </dgm:t>
    </dgm:pt>
    <dgm:pt modelId="{7FEE15EE-4579-4209-8A58-968994C34D36}" type="pres">
      <dgm:prSet presAssocID="{9F6A6E3E-1024-46D0-8FD6-EA869C613111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es-HN"/>
        </a:p>
      </dgm:t>
    </dgm:pt>
    <dgm:pt modelId="{FD902A7E-C504-427E-8CAC-49E4829CF70F}" type="pres">
      <dgm:prSet presAssocID="{F4600683-CF45-496E-8EFC-B160259D40AC}" presName="sp" presStyleCnt="0"/>
      <dgm:spPr/>
    </dgm:pt>
    <dgm:pt modelId="{53D74AB3-7F43-4030-87D6-8BF2924CD893}" type="pres">
      <dgm:prSet presAssocID="{691129B7-2969-4062-AE0A-9D2BEB0C7551}" presName="composite" presStyleCnt="0"/>
      <dgm:spPr/>
    </dgm:pt>
    <dgm:pt modelId="{E24066B8-BA09-4F15-B773-38A38AB9AC24}" type="pres">
      <dgm:prSet presAssocID="{691129B7-2969-4062-AE0A-9D2BEB0C7551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HN"/>
        </a:p>
      </dgm:t>
    </dgm:pt>
    <dgm:pt modelId="{5ED892F7-DDDA-45F8-BFEC-0EBFB2F0AC59}" type="pres">
      <dgm:prSet presAssocID="{691129B7-2969-4062-AE0A-9D2BEB0C7551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s-HN"/>
        </a:p>
      </dgm:t>
    </dgm:pt>
  </dgm:ptLst>
  <dgm:cxnLst>
    <dgm:cxn modelId="{8DB6D636-601E-4B31-B0DC-772EA506AFC4}" type="presOf" srcId="{81BABC87-7654-4BA2-B864-013CF763BDBF}" destId="{5ED892F7-DDDA-45F8-BFEC-0EBFB2F0AC59}" srcOrd="0" destOrd="0" presId="urn:microsoft.com/office/officeart/2005/8/layout/chevron2"/>
    <dgm:cxn modelId="{6BCD6181-BC3A-40CD-86CD-6858EFCAC005}" type="presOf" srcId="{8E204B4F-9DE0-47E3-B337-4910E4416E80}" destId="{7FEE15EE-4579-4209-8A58-968994C34D36}" srcOrd="0" destOrd="0" presId="urn:microsoft.com/office/officeart/2005/8/layout/chevron2"/>
    <dgm:cxn modelId="{D39FF492-08FE-4F56-B866-C72E3FAB28CD}" type="presOf" srcId="{691129B7-2969-4062-AE0A-9D2BEB0C7551}" destId="{E24066B8-BA09-4F15-B773-38A38AB9AC24}" srcOrd="0" destOrd="0" presId="urn:microsoft.com/office/officeart/2005/8/layout/chevron2"/>
    <dgm:cxn modelId="{33CAF39C-132D-4CB5-B210-0A1CD5C68EF5}" srcId="{9F6A6E3E-1024-46D0-8FD6-EA869C613111}" destId="{8E204B4F-9DE0-47E3-B337-4910E4416E80}" srcOrd="0" destOrd="0" parTransId="{5431C489-FF47-4DF0-AD5D-6348642FFB9E}" sibTransId="{6FAE1EAB-8F39-4D3B-9D54-AAE5C439EFE9}"/>
    <dgm:cxn modelId="{40D205C8-45EA-4A61-A320-29BD70C7AFC5}" type="presOf" srcId="{9F6A6E3E-1024-46D0-8FD6-EA869C613111}" destId="{425EDBC8-4F85-4BC7-BD70-2B78F226E2A1}" srcOrd="0" destOrd="0" presId="urn:microsoft.com/office/officeart/2005/8/layout/chevron2"/>
    <dgm:cxn modelId="{37A27521-F9F5-46CE-98F5-A74FBB478205}" srcId="{F3582613-ABD4-41A5-A276-5A2A26766122}" destId="{691129B7-2969-4062-AE0A-9D2BEB0C7551}" srcOrd="1" destOrd="0" parTransId="{0D9918CE-FF6E-4D4C-8F56-3E39BD8814C0}" sibTransId="{4669ABD1-78B1-449C-A1A1-9E4CA1671F10}"/>
    <dgm:cxn modelId="{B3B84231-1A85-43EB-BF9B-111C7356EF0F}" srcId="{F3582613-ABD4-41A5-A276-5A2A26766122}" destId="{9F6A6E3E-1024-46D0-8FD6-EA869C613111}" srcOrd="0" destOrd="0" parTransId="{CE2CE303-EBBB-45A9-9E16-6640CD490EFE}" sibTransId="{F4600683-CF45-496E-8EFC-B160259D40AC}"/>
    <dgm:cxn modelId="{6164CF70-50E0-45A2-BEA3-B500462739B0}" type="presOf" srcId="{F3582613-ABD4-41A5-A276-5A2A26766122}" destId="{91BDC1B5-78CD-4C74-9EAC-EAC87B9B4C9B}" srcOrd="0" destOrd="0" presId="urn:microsoft.com/office/officeart/2005/8/layout/chevron2"/>
    <dgm:cxn modelId="{AF270638-3FE6-4EA3-B379-BD87063FDEF0}" srcId="{691129B7-2969-4062-AE0A-9D2BEB0C7551}" destId="{81BABC87-7654-4BA2-B864-013CF763BDBF}" srcOrd="0" destOrd="0" parTransId="{EEB5CD14-2A1A-4629-99C6-7D43742FC40D}" sibTransId="{7C702FC8-E9A5-4122-B34C-485D93625B11}"/>
    <dgm:cxn modelId="{94927D91-4D0C-4B3A-8C28-2404A965DA16}" type="presParOf" srcId="{91BDC1B5-78CD-4C74-9EAC-EAC87B9B4C9B}" destId="{73E284B6-D371-41C3-9BE3-93059D9DFC6B}" srcOrd="0" destOrd="0" presId="urn:microsoft.com/office/officeart/2005/8/layout/chevron2"/>
    <dgm:cxn modelId="{BF102A7E-6D18-41FA-B2BF-9C18C237EF46}" type="presParOf" srcId="{73E284B6-D371-41C3-9BE3-93059D9DFC6B}" destId="{425EDBC8-4F85-4BC7-BD70-2B78F226E2A1}" srcOrd="0" destOrd="0" presId="urn:microsoft.com/office/officeart/2005/8/layout/chevron2"/>
    <dgm:cxn modelId="{AC4C0BA4-E37D-4ECA-B93A-AFEA3A1D247D}" type="presParOf" srcId="{73E284B6-D371-41C3-9BE3-93059D9DFC6B}" destId="{7FEE15EE-4579-4209-8A58-968994C34D36}" srcOrd="1" destOrd="0" presId="urn:microsoft.com/office/officeart/2005/8/layout/chevron2"/>
    <dgm:cxn modelId="{A8E05DE8-A36D-451D-887F-59DA8DB15958}" type="presParOf" srcId="{91BDC1B5-78CD-4C74-9EAC-EAC87B9B4C9B}" destId="{FD902A7E-C504-427E-8CAC-49E4829CF70F}" srcOrd="1" destOrd="0" presId="urn:microsoft.com/office/officeart/2005/8/layout/chevron2"/>
    <dgm:cxn modelId="{D060344D-6D3D-4C6B-BE84-1D06410838BB}" type="presParOf" srcId="{91BDC1B5-78CD-4C74-9EAC-EAC87B9B4C9B}" destId="{53D74AB3-7F43-4030-87D6-8BF2924CD893}" srcOrd="2" destOrd="0" presId="urn:microsoft.com/office/officeart/2005/8/layout/chevron2"/>
    <dgm:cxn modelId="{38756A39-F841-466D-BD40-42742B81E43B}" type="presParOf" srcId="{53D74AB3-7F43-4030-87D6-8BF2924CD893}" destId="{E24066B8-BA09-4F15-B773-38A38AB9AC24}" srcOrd="0" destOrd="0" presId="urn:microsoft.com/office/officeart/2005/8/layout/chevron2"/>
    <dgm:cxn modelId="{6D43721B-C356-4BE8-B486-919AF811BEF4}" type="presParOf" srcId="{53D74AB3-7F43-4030-87D6-8BF2924CD893}" destId="{5ED892F7-DDDA-45F8-BFEC-0EBFB2F0AC5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HN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62112-FAD7-4DB5-89B7-1127649B436E}" type="datetimeFigureOut">
              <a:rPr lang="es-HN"/>
              <a:pPr>
                <a:defRPr/>
              </a:pPr>
              <a:t>28/10/2009</a:t>
            </a:fld>
            <a:endParaRPr lang="es-HN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HN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E0E8E-A315-4A99-B904-220BB36E9D4D}" type="slidenum">
              <a:rPr lang="es-HN"/>
              <a:pPr>
                <a:defRPr/>
              </a:pPr>
              <a:t>‹#›</a:t>
            </a:fld>
            <a:endParaRPr lang="es-H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1EFB7-7E6E-4528-B4AB-504F0DA5EA59}" type="datetimeFigureOut">
              <a:rPr lang="es-HN"/>
              <a:pPr>
                <a:defRPr/>
              </a:pPr>
              <a:t>28/10/2009</a:t>
            </a:fld>
            <a:endParaRPr lang="es-HN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HN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B038D-E1EE-404F-8D90-89ED7E0807B1}" type="slidenum">
              <a:rPr lang="es-HN"/>
              <a:pPr>
                <a:defRPr/>
              </a:pPr>
              <a:t>‹#›</a:t>
            </a:fld>
            <a:endParaRPr lang="es-H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AD6836-98EE-4386-BA01-B0081EF9501D}" type="datetimeFigureOut">
              <a:rPr lang="es-HN"/>
              <a:pPr>
                <a:defRPr/>
              </a:pPr>
              <a:t>28/10/2009</a:t>
            </a:fld>
            <a:endParaRPr lang="es-HN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HN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2321A-E81F-4E27-8581-B312823BA424}" type="slidenum">
              <a:rPr lang="es-HN"/>
              <a:pPr>
                <a:defRPr/>
              </a:pPr>
              <a:t>‹#›</a:t>
            </a:fld>
            <a:endParaRPr lang="es-H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A8AFC-332E-4AF5-91E0-2F37E2A40E5F}" type="datetimeFigureOut">
              <a:rPr lang="es-HN"/>
              <a:pPr>
                <a:defRPr/>
              </a:pPr>
              <a:t>28/10/2009</a:t>
            </a:fld>
            <a:endParaRPr lang="es-HN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HN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C6007-37EC-454C-AF69-E7F5304D65E6}" type="slidenum">
              <a:rPr lang="es-HN"/>
              <a:pPr>
                <a:defRPr/>
              </a:pPr>
              <a:t>‹#›</a:t>
            </a:fld>
            <a:endParaRPr lang="es-H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6BA31-2BE7-438A-8B15-876A29764398}" type="datetimeFigureOut">
              <a:rPr lang="es-HN"/>
              <a:pPr>
                <a:defRPr/>
              </a:pPr>
              <a:t>28/10/2009</a:t>
            </a:fld>
            <a:endParaRPr lang="es-HN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HN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9162B-1974-4307-B524-D6BFB93A05E6}" type="slidenum">
              <a:rPr lang="es-HN"/>
              <a:pPr>
                <a:defRPr/>
              </a:pPr>
              <a:t>‹#›</a:t>
            </a:fld>
            <a:endParaRPr lang="es-H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159B0-B1A0-4BD9-B660-875EB01E3989}" type="datetimeFigureOut">
              <a:rPr lang="es-HN"/>
              <a:pPr>
                <a:defRPr/>
              </a:pPr>
              <a:t>28/10/2009</a:t>
            </a:fld>
            <a:endParaRPr lang="es-HN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HN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86F13-D7E1-4FDA-931C-6CB3B5774240}" type="slidenum">
              <a:rPr lang="es-HN"/>
              <a:pPr>
                <a:defRPr/>
              </a:pPr>
              <a:t>‹#›</a:t>
            </a:fld>
            <a:endParaRPr lang="es-H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A53B1C-7E94-4B80-B637-CD1C25DC2CA8}" type="datetimeFigureOut">
              <a:rPr lang="es-HN"/>
              <a:pPr>
                <a:defRPr/>
              </a:pPr>
              <a:t>28/10/2009</a:t>
            </a:fld>
            <a:endParaRPr lang="es-HN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HN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08799-6FEE-413B-BB3F-660487625536}" type="slidenum">
              <a:rPr lang="es-HN"/>
              <a:pPr>
                <a:defRPr/>
              </a:pPr>
              <a:t>‹#›</a:t>
            </a:fld>
            <a:endParaRPr lang="es-H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8EDA6-785B-423F-A8D4-52A8FC07856C}" type="datetimeFigureOut">
              <a:rPr lang="es-HN"/>
              <a:pPr>
                <a:defRPr/>
              </a:pPr>
              <a:t>28/10/2009</a:t>
            </a:fld>
            <a:endParaRPr lang="es-HN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HN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2871F-E2AE-4FFA-BCD4-8B4FAAD61888}" type="slidenum">
              <a:rPr lang="es-HN"/>
              <a:pPr>
                <a:defRPr/>
              </a:pPr>
              <a:t>‹#›</a:t>
            </a:fld>
            <a:endParaRPr lang="es-H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F93D0-D643-46A5-8B11-D7B8CC51F8BB}" type="datetimeFigureOut">
              <a:rPr lang="es-HN"/>
              <a:pPr>
                <a:defRPr/>
              </a:pPr>
              <a:t>28/10/2009</a:t>
            </a:fld>
            <a:endParaRPr lang="es-HN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HN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75DDA-A5CF-4008-B3C4-F4EBA56592E0}" type="slidenum">
              <a:rPr lang="es-HN"/>
              <a:pPr>
                <a:defRPr/>
              </a:pPr>
              <a:t>‹#›</a:t>
            </a:fld>
            <a:endParaRPr lang="es-H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983DE-966C-4996-B10F-75C80E3FEECF}" type="datetimeFigureOut">
              <a:rPr lang="es-HN"/>
              <a:pPr>
                <a:defRPr/>
              </a:pPr>
              <a:t>28/10/2009</a:t>
            </a:fld>
            <a:endParaRPr lang="es-HN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HN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7A29A-1195-47D7-8DAB-10CD4D3B25EF}" type="slidenum">
              <a:rPr lang="es-HN"/>
              <a:pPr>
                <a:defRPr/>
              </a:pPr>
              <a:t>‹#›</a:t>
            </a:fld>
            <a:endParaRPr lang="es-H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HN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HN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0F0B1-D6EF-4759-B5DA-4188DDE8E355}" type="datetimeFigureOut">
              <a:rPr lang="es-HN"/>
              <a:pPr>
                <a:defRPr/>
              </a:pPr>
              <a:t>28/10/2009</a:t>
            </a:fld>
            <a:endParaRPr lang="es-HN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HN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155ED-6771-4170-ABCA-FD2BBACB024E}" type="slidenum">
              <a:rPr lang="es-HN"/>
              <a:pPr>
                <a:defRPr/>
              </a:pPr>
              <a:t>‹#›</a:t>
            </a:fld>
            <a:endParaRPr lang="es-H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HN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HN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2B9419A-021A-4D4D-9002-BD2165B9773E}" type="datetimeFigureOut">
              <a:rPr lang="es-HN"/>
              <a:pPr>
                <a:defRPr/>
              </a:pPr>
              <a:t>28/10/2009</a:t>
            </a:fld>
            <a:endParaRPr lang="es-HN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HN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6170E8E-1604-4EE6-8783-1A16FCE16BFA}" type="slidenum">
              <a:rPr lang="es-HN"/>
              <a:pPr>
                <a:defRPr/>
              </a:pPr>
              <a:t>‹#›</a:t>
            </a:fld>
            <a:endParaRPr lang="es-H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H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18.jpe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17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6000" b="-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14375" y="2428875"/>
            <a:ext cx="7772400" cy="14700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Jean </a:t>
            </a:r>
            <a:r>
              <a:rPr lang="es-ES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Piaget</a:t>
            </a:r>
            <a:endParaRPr lang="es-HN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57313" y="3643313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Melissa Pineda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428750" y="428625"/>
            <a:ext cx="6572250" cy="1938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0070C0"/>
                </a:solidFill>
                <a:latin typeface="+mn-lt"/>
                <a:cs typeface="+mn-cs"/>
              </a:rPr>
              <a:t>  </a:t>
            </a:r>
            <a:r>
              <a:rPr lang="en-US" dirty="0">
                <a:solidFill>
                  <a:srgbClr val="0070C0"/>
                </a:solidFill>
                <a:latin typeface="Freestyle Script" pitchFamily="66" charset="0"/>
                <a:cs typeface="+mn-cs"/>
              </a:rPr>
              <a:t> </a:t>
            </a:r>
            <a:r>
              <a:rPr lang="en-US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tyle Script" pitchFamily="66" charset="0"/>
                <a:cs typeface="+mn-cs"/>
              </a:rPr>
              <a:t>  </a:t>
            </a:r>
            <a:r>
              <a:rPr lang="en-US" sz="4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tyle Script" pitchFamily="66" charset="0"/>
                <a:cs typeface="+mn-cs"/>
              </a:rPr>
              <a:t>“</a:t>
            </a:r>
            <a:r>
              <a:rPr lang="en-US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tyle Script" pitchFamily="66" charset="0"/>
                <a:cs typeface="+mn-cs"/>
              </a:rPr>
              <a:t>I</a:t>
            </a:r>
            <a:r>
              <a:rPr lang="en-US" sz="3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tyle Script" pitchFamily="66" charset="0"/>
                <a:cs typeface="+mn-cs"/>
              </a:rPr>
              <a:t>t is with children that we have the best chance of studying the development of logical knowledge, mathematical knowledge, physical knowledge, and so forth.</a:t>
            </a:r>
            <a:r>
              <a:rPr lang="en-US" sz="4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tyle Script" pitchFamily="66" charset="0"/>
                <a:cs typeface="+mn-cs"/>
              </a:rPr>
              <a:t>”</a:t>
            </a:r>
            <a:endParaRPr lang="es-HN" sz="44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eestyle Script" pitchFamily="66" charset="0"/>
              <a:cs typeface="+mn-cs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928688" y="5357813"/>
            <a:ext cx="757237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tyle Script" pitchFamily="66" charset="0"/>
                <a:cs typeface="+mn-cs"/>
              </a:rPr>
              <a:t>“</a:t>
            </a:r>
            <a:r>
              <a:rPr lang="es-ES" sz="32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tyle Script" pitchFamily="66" charset="0"/>
                <a:cs typeface="+mn-cs"/>
              </a:rPr>
              <a:t>The</a:t>
            </a:r>
            <a:r>
              <a:rPr lang="es-ES" sz="3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tyle Script" pitchFamily="66" charset="0"/>
                <a:cs typeface="+mn-cs"/>
              </a:rPr>
              <a:t> </a:t>
            </a:r>
            <a:r>
              <a:rPr lang="es-ES" sz="32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tyle Script" pitchFamily="66" charset="0"/>
                <a:cs typeface="+mn-cs"/>
              </a:rPr>
              <a:t>father</a:t>
            </a:r>
            <a:r>
              <a:rPr lang="es-ES" sz="3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tyle Script" pitchFamily="66" charset="0"/>
                <a:cs typeface="+mn-cs"/>
              </a:rPr>
              <a:t> of </a:t>
            </a:r>
            <a:r>
              <a:rPr lang="es-ES" sz="32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tyle Script" pitchFamily="66" charset="0"/>
                <a:cs typeface="+mn-cs"/>
              </a:rPr>
              <a:t>child</a:t>
            </a:r>
            <a:r>
              <a:rPr lang="es-ES" sz="3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tyle Script" pitchFamily="66" charset="0"/>
                <a:cs typeface="+mn-cs"/>
              </a:rPr>
              <a:t> </a:t>
            </a:r>
            <a:r>
              <a:rPr lang="es-ES" sz="32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tyle Script" pitchFamily="66" charset="0"/>
                <a:cs typeface="+mn-cs"/>
              </a:rPr>
              <a:t>psychology</a:t>
            </a:r>
            <a:r>
              <a:rPr lang="es-ES" sz="3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estyle Script" pitchFamily="66" charset="0"/>
                <a:cs typeface="+mn-cs"/>
              </a:rPr>
              <a:t>.”</a:t>
            </a:r>
            <a:endParaRPr lang="es-HN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eestyle Script" pitchFamily="66" charset="0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8000" b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>
                <a:latin typeface="Bernard MT Condensed" pitchFamily="18" charset="0"/>
              </a:rPr>
              <a:t>Cognitive Development Stages </a:t>
            </a:r>
            <a:endParaRPr lang="es-HN" smtClean="0">
              <a:latin typeface="Bernard MT Condensed" pitchFamily="18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214282" y="1285860"/>
          <a:ext cx="8686800" cy="5429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Sensori</a:t>
            </a:r>
            <a:r>
              <a:rPr lang="es-E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 Motor </a:t>
            </a:r>
            <a:br>
              <a:rPr lang="es-E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</a:br>
            <a:r>
              <a:rPr lang="es-E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(</a:t>
            </a:r>
            <a:r>
              <a:rPr lang="es-ES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Birth</a:t>
            </a:r>
            <a:r>
              <a:rPr lang="es-E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 – 2 </a:t>
            </a:r>
            <a:r>
              <a:rPr lang="es-ES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Years</a:t>
            </a:r>
            <a:r>
              <a:rPr lang="es-E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 </a:t>
            </a:r>
            <a:r>
              <a:rPr lang="es-ES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Old</a:t>
            </a:r>
            <a:r>
              <a:rPr lang="es-E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)</a:t>
            </a:r>
            <a:endParaRPr lang="es-HN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329613" cy="4525963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HN" sz="66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The</a:t>
            </a:r>
            <a:r>
              <a:rPr lang="es-HN" sz="6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HN" sz="66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child</a:t>
            </a:r>
            <a:r>
              <a:rPr lang="es-HN" sz="6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HN" sz="66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learns</a:t>
            </a:r>
            <a:r>
              <a:rPr lang="es-HN" sz="6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HN" sz="66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about</a:t>
            </a:r>
            <a:r>
              <a:rPr lang="es-HN" sz="6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HN" sz="66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himself</a:t>
            </a:r>
            <a:r>
              <a:rPr lang="es-HN" sz="6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and </a:t>
            </a:r>
            <a:r>
              <a:rPr lang="es-HN" sz="66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his</a:t>
            </a:r>
            <a:r>
              <a:rPr lang="es-HN" sz="6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HN" sz="66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enviornment</a:t>
            </a:r>
            <a:r>
              <a:rPr lang="es-HN" sz="6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HN" sz="66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through</a:t>
            </a:r>
            <a:r>
              <a:rPr lang="es-HN" sz="6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HN" sz="66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the</a:t>
            </a:r>
            <a:r>
              <a:rPr lang="es-HN" sz="6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use of </a:t>
            </a:r>
            <a:r>
              <a:rPr lang="es-HN" sz="66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his</a:t>
            </a:r>
            <a:r>
              <a:rPr lang="es-HN" sz="6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/</a:t>
            </a:r>
            <a:r>
              <a:rPr lang="es-HN" sz="66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her</a:t>
            </a:r>
            <a:r>
              <a:rPr lang="es-HN" sz="6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HN" sz="66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senses</a:t>
            </a:r>
            <a:r>
              <a:rPr lang="es-HN" sz="6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. </a:t>
            </a:r>
            <a:endParaRPr lang="es-HN" sz="66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Pre - </a:t>
            </a:r>
            <a:r>
              <a:rPr lang="es-ES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Operational</a:t>
            </a:r>
            <a:r>
              <a:rPr lang="es-ES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 </a:t>
            </a:r>
            <a:br>
              <a:rPr lang="es-ES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</a:br>
            <a:r>
              <a:rPr lang="es-ES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(2 – 7 </a:t>
            </a:r>
            <a:r>
              <a:rPr lang="es-ES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Years</a:t>
            </a:r>
            <a:r>
              <a:rPr lang="es-ES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 </a:t>
            </a:r>
            <a:r>
              <a:rPr lang="es-ES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Old</a:t>
            </a:r>
            <a:r>
              <a:rPr lang="es-ES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) </a:t>
            </a:r>
            <a:endParaRPr lang="es-HN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HN" sz="5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The</a:t>
            </a:r>
            <a:r>
              <a:rPr lang="es-HN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HN" sz="5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child</a:t>
            </a:r>
            <a:r>
              <a:rPr lang="es-HN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HN" sz="5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begins</a:t>
            </a:r>
            <a:r>
              <a:rPr lang="es-HN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HN" sz="5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to</a:t>
            </a:r>
            <a:r>
              <a:rPr lang="es-HN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use symbols </a:t>
            </a:r>
            <a:r>
              <a:rPr lang="es-HN" sz="5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to</a:t>
            </a:r>
            <a:r>
              <a:rPr lang="es-HN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HN" sz="5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represent</a:t>
            </a:r>
            <a:r>
              <a:rPr lang="es-HN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HN" sz="5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objects</a:t>
            </a:r>
            <a:r>
              <a:rPr lang="es-HN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. </a:t>
            </a:r>
            <a:r>
              <a:rPr lang="es-HN" sz="5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Kids</a:t>
            </a:r>
            <a:r>
              <a:rPr lang="es-HN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are </a:t>
            </a:r>
            <a:r>
              <a:rPr lang="es-HN" sz="5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not</a:t>
            </a:r>
            <a:r>
              <a:rPr lang="es-HN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HN" sz="5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only</a:t>
            </a:r>
            <a:r>
              <a:rPr lang="es-HN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HN" sz="5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conscious</a:t>
            </a:r>
            <a:r>
              <a:rPr lang="es-HN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HN" sz="5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about</a:t>
            </a:r>
            <a:r>
              <a:rPr lang="es-HN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HN" sz="5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the</a:t>
            </a:r>
            <a:r>
              <a:rPr lang="es-HN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HN" sz="5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present</a:t>
            </a:r>
            <a:r>
              <a:rPr lang="es-HN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, </a:t>
            </a:r>
            <a:r>
              <a:rPr lang="es-HN" sz="5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they</a:t>
            </a:r>
            <a:r>
              <a:rPr lang="es-HN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HN" sz="5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remember</a:t>
            </a:r>
            <a:r>
              <a:rPr lang="es-HN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HN" sz="5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the</a:t>
            </a:r>
            <a:r>
              <a:rPr lang="es-HN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HN" sz="5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past</a:t>
            </a:r>
            <a:r>
              <a:rPr lang="es-HN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as </a:t>
            </a:r>
            <a:r>
              <a:rPr lang="es-HN" sz="5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well</a:t>
            </a:r>
            <a:r>
              <a:rPr lang="es-HN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. </a:t>
            </a:r>
            <a:endParaRPr lang="es-HN" sz="5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6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Concrete </a:t>
            </a:r>
            <a:r>
              <a:rPr lang="es-ES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Operational</a:t>
            </a:r>
            <a:r>
              <a:rPr lang="es-ES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 </a:t>
            </a:r>
            <a:br>
              <a:rPr lang="es-ES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</a:br>
            <a:r>
              <a:rPr lang="es-ES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(7 – 11 </a:t>
            </a:r>
            <a:r>
              <a:rPr lang="es-ES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Years</a:t>
            </a:r>
            <a:r>
              <a:rPr lang="es-ES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 </a:t>
            </a:r>
            <a:r>
              <a:rPr lang="es-ES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Old</a:t>
            </a:r>
            <a:r>
              <a:rPr lang="es-ES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) </a:t>
            </a:r>
            <a:endParaRPr lang="es-HN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HN" sz="5400" dirty="0" err="1" smtClean="0">
                <a:solidFill>
                  <a:srgbClr val="290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Child</a:t>
            </a:r>
            <a:r>
              <a:rPr lang="es-HN" sz="5400" dirty="0" smtClean="0">
                <a:solidFill>
                  <a:srgbClr val="290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HN" sz="5400" dirty="0" err="1" smtClean="0">
                <a:solidFill>
                  <a:srgbClr val="290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accomodates</a:t>
            </a:r>
            <a:r>
              <a:rPr lang="es-HN" sz="5400" dirty="0" smtClean="0">
                <a:solidFill>
                  <a:srgbClr val="290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HN" sz="5400" dirty="0" err="1" smtClean="0">
                <a:solidFill>
                  <a:srgbClr val="290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to</a:t>
            </a:r>
            <a:r>
              <a:rPr lang="es-HN" sz="5400" dirty="0" smtClean="0">
                <a:solidFill>
                  <a:srgbClr val="290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HN" sz="5400" dirty="0" err="1" smtClean="0">
                <a:solidFill>
                  <a:srgbClr val="290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different</a:t>
            </a:r>
            <a:r>
              <a:rPr lang="es-HN" sz="5400" dirty="0" smtClean="0">
                <a:solidFill>
                  <a:srgbClr val="290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HN" sz="5400" dirty="0" err="1" smtClean="0">
                <a:solidFill>
                  <a:srgbClr val="290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types</a:t>
            </a:r>
            <a:r>
              <a:rPr lang="es-HN" sz="5400" dirty="0" smtClean="0">
                <a:solidFill>
                  <a:srgbClr val="290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of </a:t>
            </a:r>
            <a:r>
              <a:rPr lang="es-HN" sz="5400" dirty="0" err="1" smtClean="0">
                <a:solidFill>
                  <a:srgbClr val="290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enviornment</a:t>
            </a:r>
            <a:r>
              <a:rPr lang="es-HN" sz="5400" dirty="0" smtClean="0">
                <a:solidFill>
                  <a:srgbClr val="290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. </a:t>
            </a:r>
            <a:r>
              <a:rPr lang="es-HN" sz="5400" dirty="0" err="1" smtClean="0">
                <a:solidFill>
                  <a:srgbClr val="290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Ability</a:t>
            </a:r>
            <a:r>
              <a:rPr lang="es-HN" sz="5400" dirty="0" smtClean="0">
                <a:solidFill>
                  <a:srgbClr val="290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of </a:t>
            </a:r>
            <a:r>
              <a:rPr lang="es-HN" sz="5400" dirty="0" err="1" smtClean="0">
                <a:solidFill>
                  <a:srgbClr val="290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thinking</a:t>
            </a:r>
            <a:r>
              <a:rPr lang="es-HN" sz="5400" dirty="0" smtClean="0">
                <a:solidFill>
                  <a:srgbClr val="290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HN" sz="5400" dirty="0" err="1" smtClean="0">
                <a:solidFill>
                  <a:srgbClr val="290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increases</a:t>
            </a:r>
            <a:r>
              <a:rPr lang="es-HN" sz="5400" dirty="0" smtClean="0">
                <a:solidFill>
                  <a:srgbClr val="290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, </a:t>
            </a:r>
            <a:r>
              <a:rPr lang="es-HN" sz="5400" dirty="0" err="1" smtClean="0">
                <a:solidFill>
                  <a:srgbClr val="290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they</a:t>
            </a:r>
            <a:r>
              <a:rPr lang="es-HN" sz="5400" dirty="0" smtClean="0">
                <a:solidFill>
                  <a:srgbClr val="290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are </a:t>
            </a:r>
            <a:r>
              <a:rPr lang="es-HN" sz="5400" dirty="0" err="1" smtClean="0">
                <a:solidFill>
                  <a:srgbClr val="290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able</a:t>
            </a:r>
            <a:r>
              <a:rPr lang="es-HN" sz="5400" dirty="0" smtClean="0">
                <a:solidFill>
                  <a:srgbClr val="290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HN" sz="5400" dirty="0" err="1" smtClean="0">
                <a:solidFill>
                  <a:srgbClr val="290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to</a:t>
            </a:r>
            <a:r>
              <a:rPr lang="es-HN" sz="5400" dirty="0" smtClean="0">
                <a:solidFill>
                  <a:srgbClr val="290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HN" sz="5400" dirty="0" err="1" smtClean="0">
                <a:solidFill>
                  <a:srgbClr val="290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explain</a:t>
            </a:r>
            <a:r>
              <a:rPr lang="es-HN" sz="5400" dirty="0" smtClean="0">
                <a:solidFill>
                  <a:srgbClr val="290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HN" sz="5400" dirty="0" err="1" smtClean="0">
                <a:solidFill>
                  <a:srgbClr val="290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what</a:t>
            </a:r>
            <a:r>
              <a:rPr lang="es-HN" sz="5400" dirty="0" smtClean="0">
                <a:solidFill>
                  <a:srgbClr val="290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HN" sz="5400" dirty="0" err="1" smtClean="0">
                <a:solidFill>
                  <a:srgbClr val="290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they</a:t>
            </a:r>
            <a:r>
              <a:rPr lang="es-HN" sz="5400" dirty="0" smtClean="0">
                <a:solidFill>
                  <a:srgbClr val="290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HN" sz="5400" dirty="0" err="1" smtClean="0">
                <a:solidFill>
                  <a:srgbClr val="290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feel</a:t>
            </a:r>
            <a:r>
              <a:rPr lang="es-HN" sz="5400" dirty="0" smtClean="0">
                <a:solidFill>
                  <a:srgbClr val="290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. </a:t>
            </a:r>
            <a:endParaRPr lang="es-HN" sz="5400" dirty="0">
              <a:solidFill>
                <a:srgbClr val="2908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5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625" y="5715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Formal </a:t>
            </a:r>
            <a:r>
              <a:rPr lang="es-ES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Operational</a:t>
            </a:r>
            <a:r>
              <a:rPr lang="es-E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 </a:t>
            </a:r>
            <a:br>
              <a:rPr lang="es-E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</a:br>
            <a:r>
              <a:rPr lang="es-E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(</a:t>
            </a:r>
            <a:r>
              <a:rPr lang="es-ES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Adolescence</a:t>
            </a:r>
            <a:r>
              <a:rPr lang="es-E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 – </a:t>
            </a: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Adulthood</a:t>
            </a:r>
            <a:r>
              <a:rPr lang="es-E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) </a:t>
            </a:r>
            <a:r>
              <a:rPr lang="es-HN" dirty="0" smtClean="0">
                <a:latin typeface="Berlin Sans FB" pitchFamily="34" charset="0"/>
              </a:rPr>
              <a:t/>
            </a:r>
            <a:br>
              <a:rPr lang="es-HN" dirty="0" smtClean="0">
                <a:latin typeface="Berlin Sans FB" pitchFamily="34" charset="0"/>
              </a:rPr>
            </a:br>
            <a:endParaRPr lang="es-HN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HN" sz="55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Hypothetical</a:t>
            </a:r>
            <a:r>
              <a:rPr lang="es-HN" sz="55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and </a:t>
            </a:r>
            <a:r>
              <a:rPr lang="es-HN" sz="55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deductive</a:t>
            </a:r>
            <a:r>
              <a:rPr lang="es-HN" sz="55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HN" sz="55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reasoning</a:t>
            </a:r>
            <a:r>
              <a:rPr lang="es-HN" sz="55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. </a:t>
            </a:r>
            <a:r>
              <a:rPr lang="es-HN" sz="55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This</a:t>
            </a:r>
            <a:r>
              <a:rPr lang="es-HN" sz="55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HN" sz="55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person</a:t>
            </a:r>
            <a:r>
              <a:rPr lang="es-HN" sz="55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HN" sz="55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doesn’t</a:t>
            </a:r>
            <a:r>
              <a:rPr lang="es-HN" sz="55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HN" sz="55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need</a:t>
            </a:r>
            <a:r>
              <a:rPr lang="es-HN" sz="55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HN" sz="55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objects</a:t>
            </a:r>
            <a:r>
              <a:rPr lang="es-HN" sz="55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HN" sz="55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to</a:t>
            </a:r>
            <a:r>
              <a:rPr lang="es-HN" sz="55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HN" sz="55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make</a:t>
            </a:r>
            <a:r>
              <a:rPr lang="es-HN" sz="55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HN" sz="55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explanations</a:t>
            </a:r>
            <a:r>
              <a:rPr lang="es-HN" sz="55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of </a:t>
            </a:r>
            <a:r>
              <a:rPr lang="es-HN" sz="55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any</a:t>
            </a:r>
            <a:r>
              <a:rPr lang="es-HN" sz="55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HN" sz="55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sort</a:t>
            </a:r>
            <a:r>
              <a:rPr lang="es-HN" sz="55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of </a:t>
            </a:r>
            <a:r>
              <a:rPr lang="es-HN" sz="55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thing</a:t>
            </a:r>
            <a:r>
              <a:rPr lang="es-HN" sz="55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. </a:t>
            </a:r>
            <a:endParaRPr lang="es-HN" sz="55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Videos</a:t>
            </a:r>
            <a:endParaRPr lang="es-HN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nard MT Condensed" pitchFamily="18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Short </a:t>
            </a:r>
            <a:r>
              <a:rPr lang="es-ES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Reminder</a:t>
            </a:r>
            <a:r>
              <a:rPr lang="es-ES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 </a:t>
            </a:r>
            <a:endParaRPr lang="es-ES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625" y="1428750"/>
            <a:ext cx="4114800" cy="5257800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96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	</a:t>
            </a:r>
            <a:r>
              <a:rPr lang="es-ES" sz="9600" b="1" u="sng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Born</a:t>
            </a:r>
            <a:r>
              <a:rPr lang="es-ES" sz="9600" b="1" u="sng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:</a:t>
            </a:r>
            <a:r>
              <a:rPr lang="es-E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ES" sz="96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August</a:t>
            </a:r>
            <a:r>
              <a:rPr lang="es-E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9, 1896</a:t>
            </a:r>
            <a:br>
              <a:rPr lang="es-E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</a:br>
            <a:r>
              <a:rPr lang="es-ES" sz="9600" b="1" u="sng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Birthplace</a:t>
            </a:r>
            <a:r>
              <a:rPr lang="es-ES" sz="9600" b="1" u="sng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:</a:t>
            </a:r>
            <a:r>
              <a:rPr lang="es-E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ES" sz="96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Neuchatel</a:t>
            </a:r>
            <a:r>
              <a:rPr lang="es-E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, </a:t>
            </a:r>
            <a:r>
              <a:rPr lang="es-ES" sz="96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Switzerland</a:t>
            </a:r>
            <a:r>
              <a:rPr lang="es-E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/>
            </a:r>
            <a:br>
              <a:rPr lang="es-E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</a:br>
            <a:r>
              <a:rPr lang="es-ES" sz="9600" b="1" u="sng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Died</a:t>
            </a:r>
            <a:r>
              <a:rPr lang="es-ES" sz="9600" b="1" u="sng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:</a:t>
            </a:r>
            <a:r>
              <a:rPr lang="es-E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ES" sz="96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September</a:t>
            </a:r>
            <a:r>
              <a:rPr lang="es-E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11, 1980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96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	</a:t>
            </a:r>
            <a:r>
              <a:rPr lang="es-ES" sz="9600" b="1" u="sng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Location</a:t>
            </a:r>
            <a:r>
              <a:rPr lang="es-ES" sz="9600" b="1" u="sng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of </a:t>
            </a:r>
            <a:r>
              <a:rPr lang="es-ES" sz="9600" b="1" u="sng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death</a:t>
            </a:r>
            <a:r>
              <a:rPr lang="es-ES" sz="9600" b="1" u="sng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:</a:t>
            </a:r>
            <a:r>
              <a:rPr lang="es-E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Geneva, </a:t>
            </a:r>
            <a:r>
              <a:rPr lang="es-ES" sz="96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Switzerland</a:t>
            </a:r>
            <a:r>
              <a:rPr lang="es-E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/>
            </a:r>
            <a:br>
              <a:rPr lang="es-E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</a:br>
            <a:r>
              <a:rPr lang="es-ES" sz="9600" b="1" u="sng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Occupation</a:t>
            </a:r>
            <a:r>
              <a:rPr lang="es-ES" sz="9600" b="1" u="sng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:</a:t>
            </a:r>
            <a:r>
              <a:rPr lang="es-E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ES" sz="96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Psychologist</a:t>
            </a:r>
            <a:r>
              <a:rPr lang="es-E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96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	</a:t>
            </a:r>
            <a:r>
              <a:rPr lang="es-ES" sz="9600" b="1" u="sng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Nationality</a:t>
            </a:r>
            <a:r>
              <a:rPr lang="es-ES" sz="9600" b="1" u="sng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:</a:t>
            </a:r>
            <a:r>
              <a:rPr lang="es-E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ES" sz="96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Switzerland</a:t>
            </a:r>
            <a:r>
              <a:rPr lang="es-E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/>
            </a:r>
            <a:br>
              <a:rPr lang="es-E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</a:br>
            <a:r>
              <a:rPr lang="es-ES" sz="9600" b="1" u="sng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Theory</a:t>
            </a:r>
            <a:r>
              <a:rPr lang="es-ES" sz="9600" b="1" u="sng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:</a:t>
            </a:r>
            <a:r>
              <a:rPr lang="es-E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ES" sz="96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Elaborated</a:t>
            </a:r>
            <a:r>
              <a:rPr lang="es-E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ES" sz="96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the</a:t>
            </a:r>
            <a:r>
              <a:rPr lang="es-E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ES" sz="96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stages</a:t>
            </a:r>
            <a:r>
              <a:rPr lang="es-E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of </a:t>
            </a:r>
            <a:r>
              <a:rPr lang="es-ES" sz="96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childhood</a:t>
            </a:r>
            <a:r>
              <a:rPr lang="es-E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, </a:t>
            </a:r>
            <a:r>
              <a:rPr lang="es-ES" sz="96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explaining</a:t>
            </a:r>
            <a:r>
              <a:rPr lang="es-E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ES" sz="96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each</a:t>
            </a:r>
            <a:r>
              <a:rPr lang="es-E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of </a:t>
            </a:r>
            <a:r>
              <a:rPr lang="es-ES" sz="96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them</a:t>
            </a:r>
            <a:r>
              <a:rPr lang="es-E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96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	</a:t>
            </a:r>
            <a:r>
              <a:rPr lang="es-ES" sz="9600" b="1" u="sng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Father</a:t>
            </a:r>
            <a:r>
              <a:rPr lang="es-ES" sz="9600" b="1" u="sng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:</a:t>
            </a:r>
            <a:r>
              <a:rPr lang="es-E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Arthur </a:t>
            </a:r>
            <a:r>
              <a:rPr lang="es-ES" sz="96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Piaget</a:t>
            </a:r>
            <a:r>
              <a:rPr lang="es-E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/>
            </a:r>
            <a:br>
              <a:rPr lang="es-E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</a:br>
            <a:r>
              <a:rPr lang="es-ES" sz="9600" b="1" u="sng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Mother</a:t>
            </a:r>
            <a:r>
              <a:rPr lang="es-ES" sz="9600" b="1" u="sng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:</a:t>
            </a:r>
            <a:r>
              <a:rPr lang="es-E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Rebecca Jackson</a:t>
            </a:r>
            <a:r>
              <a:rPr lang="es-ES" sz="9600" u="sng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/>
            </a:r>
            <a:br>
              <a:rPr lang="es-ES" sz="9600" u="sng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</a:br>
            <a:r>
              <a:rPr lang="es-ES" sz="9600" b="1" u="sng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Wife</a:t>
            </a:r>
            <a:r>
              <a:rPr lang="es-ES" sz="9600" b="1" u="sng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:</a:t>
            </a:r>
            <a:r>
              <a:rPr lang="es-ES" sz="9600" u="sng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E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Valentine </a:t>
            </a:r>
            <a:r>
              <a:rPr lang="es-ES" sz="96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Chatenay</a:t>
            </a:r>
            <a:r>
              <a:rPr lang="es-E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/>
            </a:r>
            <a:br>
              <a:rPr lang="es-E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</a:br>
            <a:r>
              <a:rPr lang="es-ES" sz="9600" b="1" u="sng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Daughter</a:t>
            </a:r>
            <a:r>
              <a:rPr lang="es-ES" sz="9600" b="1" u="sng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:</a:t>
            </a:r>
            <a:r>
              <a:rPr lang="es-ES" sz="9600" u="sng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E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Jacqueline</a:t>
            </a:r>
            <a:br>
              <a:rPr lang="es-E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</a:br>
            <a:r>
              <a:rPr lang="es-ES" sz="9600" b="1" u="sng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Daughter</a:t>
            </a:r>
            <a:r>
              <a:rPr lang="es-ES" sz="9600" b="1" u="sng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:</a:t>
            </a:r>
            <a:r>
              <a:rPr lang="es-E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</a:t>
            </a:r>
            <a:r>
              <a:rPr lang="es-ES" sz="96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Lucienne</a:t>
            </a:r>
            <a:r>
              <a:rPr lang="es-E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/>
            </a:r>
            <a:br>
              <a:rPr lang="es-E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</a:br>
            <a:r>
              <a:rPr lang="es-ES" sz="96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Son:</a:t>
            </a:r>
            <a:r>
              <a:rPr lang="es-E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Laurent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9600" dirty="0" smtClean="0">
                <a:solidFill>
                  <a:schemeClr val="bg1">
                    <a:lumMod val="95000"/>
                  </a:schemeClr>
                </a:solidFill>
              </a:rPr>
              <a:t>	</a:t>
            </a:r>
            <a:r>
              <a:rPr lang="es-ES" sz="9600" dirty="0" smtClean="0"/>
              <a:t/>
            </a:r>
            <a:br>
              <a:rPr lang="es-ES" sz="9600" dirty="0" smtClean="0"/>
            </a:br>
            <a:endParaRPr lang="es-ES" sz="96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026" name="Picture 2" descr="http://upload.wikimedia.org/wikipedia/commons/f/f5/Jean_Piaget.jpg"/>
          <p:cNvPicPr>
            <a:picLocks noChangeAspect="1" noChangeArrowheads="1"/>
          </p:cNvPicPr>
          <p:nvPr/>
        </p:nvPicPr>
        <p:blipFill>
          <a:blip r:embed="rId3" cstate="print"/>
          <a:srcRect l="25521" t="9375" r="12718"/>
          <a:stretch>
            <a:fillRect/>
          </a:stretch>
        </p:blipFill>
        <p:spPr bwMode="auto">
          <a:xfrm>
            <a:off x="4714876" y="1571612"/>
            <a:ext cx="4243480" cy="4572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Cognitive</a:t>
            </a:r>
            <a:r>
              <a:rPr lang="es-E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 </a:t>
            </a:r>
            <a:r>
              <a:rPr lang="es-ES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Development</a:t>
            </a:r>
            <a:r>
              <a:rPr lang="es-E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 </a:t>
            </a:r>
            <a:r>
              <a:rPr lang="es-ES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Stages</a:t>
            </a:r>
            <a:endParaRPr lang="es-E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Children may vary as to how long they are in each phase, but they progress through them in the same order and do not skip a phase.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Stages are universal and do not vary from one culture to the next.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Related to cognitive development.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Each stage is a logically organized.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Sequence of stages is hierarchical.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Each stage represents qualitative differences in forms of thinking, not quantitative differences.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8000" b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>
                <a:latin typeface="Bernard MT Condensed" pitchFamily="18" charset="0"/>
              </a:rPr>
              <a:t>Works Cited Page </a:t>
            </a:r>
          </a:p>
        </p:txBody>
      </p:sp>
      <p:sp>
        <p:nvSpPr>
          <p:cNvPr id="19459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1600" smtClean="0">
                <a:latin typeface="Berlin Sans FB" pitchFamily="34" charset="0"/>
              </a:rPr>
              <a:t>"Piaget's Cognitive Stages." honolulu.hawaii.edu n. pag. Web. 20 Sep 2009. &lt;http://honolulu.hawaii.edu/intranet/committees/FacDevCom/guidebk/teachtip/piaget.htm&gt;.</a:t>
            </a:r>
          </a:p>
          <a:p>
            <a:r>
              <a:rPr lang="en-US" sz="1600" smtClean="0">
                <a:latin typeface="Berlin Sans FB" pitchFamily="34" charset="0"/>
              </a:rPr>
              <a:t>"A Brief Biography of Jean Piaget." Jean Piaget Society n. pag. Web. 20 Sep 2009. &lt;http://www.piaget.org/aboutPiaget.html&gt;. </a:t>
            </a:r>
          </a:p>
          <a:p>
            <a:r>
              <a:rPr lang="en-US" sz="1600" smtClean="0">
                <a:latin typeface="Berlin Sans FB" pitchFamily="34" charset="0"/>
              </a:rPr>
              <a:t>"Piaget's Contribution to Child Development - Cognitive Development and Jean Piaget." Bukisa Share your Knowledge, Earn Money n. pag. Web. 20 Sep 2009. &lt;Piaget's Contribution to Child Development - Cognitive Development and Jean Piaget&gt;. </a:t>
            </a:r>
          </a:p>
          <a:p>
            <a:r>
              <a:rPr lang="en-US" sz="1600" smtClean="0">
                <a:latin typeface="Berlin Sans FB" pitchFamily="34" charset="0"/>
              </a:rPr>
              <a:t>"Characteristics of Cognitive Development ." National Fragile X Foundation, Youre not Alone n. pag. Web. 20 Sep 2009. &lt;Characteristics of Cognitive Development &gt;. </a:t>
            </a:r>
          </a:p>
          <a:p>
            <a:r>
              <a:rPr lang="en-US" sz="1600" smtClean="0">
                <a:latin typeface="Berlin Sans FB" pitchFamily="34" charset="0"/>
              </a:rPr>
              <a:t>"Jean Piaget's theory of cognitive development." Jean Piaget, Cognitive Development n. pag. Web. 20 Sep 2009. &lt;http://www.essortment.com/all/jeanpiagettheo_rnrn.htm&gt;. </a:t>
            </a:r>
          </a:p>
          <a:p>
            <a:r>
              <a:rPr lang="en-US" sz="1600" smtClean="0">
                <a:latin typeface="Berlin Sans FB" pitchFamily="34" charset="0"/>
              </a:rPr>
              <a:t>"Piaget's Theory of Cognitive Development." Jean Piaget n. pag. Web. 20 Sep 2009. &lt;http://chiron.valdosta.edu/whuitt/col/cogsys/piaget.html&gt;. </a:t>
            </a:r>
          </a:p>
          <a:p>
            <a:r>
              <a:rPr lang="es-HN" sz="1600" smtClean="0">
                <a:latin typeface="Berlin Sans FB" pitchFamily="34" charset="0"/>
              </a:rPr>
              <a:t>"Jean Piaget." NNDB n. pag. Web. 20 Sep 2009. &lt;http://www.nndb.com/people/359/000094077/&gt;. </a:t>
            </a:r>
            <a:endParaRPr lang="en-US" sz="1600" smtClean="0">
              <a:latin typeface="Berlin Sans FB" pitchFamily="34" charset="0"/>
            </a:endParaRPr>
          </a:p>
          <a:p>
            <a:endParaRPr lang="en-US" sz="1200" smtClean="0">
              <a:latin typeface="Berlin Sans FB" pitchFamily="34" charset="0"/>
            </a:endParaRPr>
          </a:p>
          <a:p>
            <a:endParaRPr lang="en-US" sz="1200" smtClean="0">
              <a:latin typeface="Berlin Sans FB" pitchFamily="34" charset="0"/>
            </a:endParaRPr>
          </a:p>
          <a:p>
            <a:endParaRPr lang="es-ES" sz="1000" smtClean="0"/>
          </a:p>
          <a:p>
            <a:endParaRPr lang="es-ES" sz="1000" smtClean="0"/>
          </a:p>
          <a:p>
            <a:endParaRPr lang="es-ES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Biographical</a:t>
            </a:r>
            <a:r>
              <a:rPr lang="es-E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 </a:t>
            </a:r>
            <a:r>
              <a:rPr lang="es-ES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Information</a:t>
            </a:r>
            <a:r>
              <a:rPr lang="es-E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 </a:t>
            </a:r>
            <a:endParaRPr lang="es-HN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4429125" y="1428750"/>
            <a:ext cx="4186238" cy="5114925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Born in Switzerland on August 9, 1896 and died the 16</a:t>
            </a:r>
            <a:r>
              <a:rPr lang="en-US" sz="3400" baseline="30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th</a:t>
            </a:r>
            <a:r>
              <a:rPr lang="en-US" sz="3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of September in 1980.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Psychologist and Natural Scientist.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As a child he was interested in biology and natural science and even published some of his papers before graduating.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Piaget published his first science paper when being 10 years old.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Married Valentine </a:t>
            </a:r>
            <a:r>
              <a:rPr lang="en-US" sz="34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Châtenay</a:t>
            </a:r>
            <a:r>
              <a:rPr lang="en-US" sz="3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 (one of his students) and had 3 children.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HN" dirty="0"/>
          </a:p>
        </p:txBody>
      </p:sp>
      <p:pic>
        <p:nvPicPr>
          <p:cNvPr id="5" name="Picture 2" descr="JeanPiaget.jpg image by litsirk"/>
          <p:cNvPicPr>
            <a:picLocks noChangeAspect="1" noChangeArrowheads="1"/>
          </p:cNvPicPr>
          <p:nvPr/>
        </p:nvPicPr>
        <p:blipFill>
          <a:blip r:embed="rId3" cstate="print"/>
          <a:srcRect l="4167" t="1497" r="2083"/>
          <a:stretch>
            <a:fillRect/>
          </a:stretch>
        </p:blipFill>
        <p:spPr bwMode="auto">
          <a:xfrm>
            <a:off x="533400" y="1447800"/>
            <a:ext cx="3429000" cy="50133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>
                <a:solidFill>
                  <a:srgbClr val="FFFF00"/>
                </a:solidFill>
                <a:latin typeface="Bernard MT Condensed" pitchFamily="18" charset="0"/>
              </a:rPr>
              <a:t>Biographical Information</a:t>
            </a:r>
            <a:endParaRPr lang="es-HN" smtClean="0">
              <a:solidFill>
                <a:srgbClr val="FFFF00"/>
              </a:solidFill>
              <a:latin typeface="Bernard MT Condensed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4186238" cy="4972050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3400" dirty="0" err="1" smtClean="0">
                <a:solidFill>
                  <a:srgbClr val="FFFF00"/>
                </a:solidFill>
                <a:latin typeface="Berlin Sans FB" pitchFamily="34" charset="0"/>
              </a:rPr>
              <a:t>Piaget</a:t>
            </a:r>
            <a:r>
              <a:rPr lang="es-ES" sz="3400" dirty="0" smtClean="0">
                <a:solidFill>
                  <a:srgbClr val="FFFF00"/>
                </a:solidFill>
                <a:latin typeface="Berlin Sans FB" pitchFamily="34" charset="0"/>
              </a:rPr>
              <a:t> </a:t>
            </a:r>
            <a:r>
              <a:rPr lang="es-ES" sz="3400" dirty="0" err="1" smtClean="0">
                <a:solidFill>
                  <a:srgbClr val="FFFF00"/>
                </a:solidFill>
                <a:latin typeface="Berlin Sans FB" pitchFamily="34" charset="0"/>
              </a:rPr>
              <a:t>had</a:t>
            </a:r>
            <a:r>
              <a:rPr lang="es-ES" sz="3400" dirty="0" smtClean="0">
                <a:solidFill>
                  <a:srgbClr val="FFFF00"/>
                </a:solidFill>
                <a:latin typeface="Berlin Sans FB" pitchFamily="34" charset="0"/>
              </a:rPr>
              <a:t> </a:t>
            </a:r>
            <a:r>
              <a:rPr lang="es-ES" sz="3400" dirty="0" err="1" smtClean="0">
                <a:solidFill>
                  <a:srgbClr val="FFFF00"/>
                </a:solidFill>
                <a:latin typeface="Berlin Sans FB" pitchFamily="34" charset="0"/>
              </a:rPr>
              <a:t>one</a:t>
            </a:r>
            <a:r>
              <a:rPr lang="es-ES" sz="3400" dirty="0" smtClean="0">
                <a:solidFill>
                  <a:srgbClr val="FFFF00"/>
                </a:solidFill>
                <a:latin typeface="Berlin Sans FB" pitchFamily="34" charset="0"/>
              </a:rPr>
              <a:t> </a:t>
            </a:r>
            <a:r>
              <a:rPr lang="es-ES" sz="3400" dirty="0" err="1" smtClean="0">
                <a:solidFill>
                  <a:srgbClr val="FFFF00"/>
                </a:solidFill>
                <a:latin typeface="Berlin Sans FB" pitchFamily="34" charset="0"/>
              </a:rPr>
              <a:t>goal</a:t>
            </a:r>
            <a:r>
              <a:rPr lang="es-ES" sz="3400" dirty="0" smtClean="0">
                <a:solidFill>
                  <a:srgbClr val="FFFF00"/>
                </a:solidFill>
                <a:latin typeface="Berlin Sans FB" pitchFamily="34" charset="0"/>
              </a:rPr>
              <a:t>, </a:t>
            </a:r>
            <a:r>
              <a:rPr lang="es-ES" sz="3400" dirty="0" err="1" smtClean="0">
                <a:solidFill>
                  <a:srgbClr val="FFFF00"/>
                </a:solidFill>
                <a:latin typeface="Berlin Sans FB" pitchFamily="34" charset="0"/>
              </a:rPr>
              <a:t>how</a:t>
            </a:r>
            <a:r>
              <a:rPr lang="es-ES" sz="3400" dirty="0" smtClean="0">
                <a:solidFill>
                  <a:srgbClr val="FFFF00"/>
                </a:solidFill>
                <a:latin typeface="Berlin Sans FB" pitchFamily="34" charset="0"/>
              </a:rPr>
              <a:t> </a:t>
            </a:r>
            <a:r>
              <a:rPr lang="es-ES" sz="3400" dirty="0" err="1" smtClean="0">
                <a:solidFill>
                  <a:srgbClr val="FFFF00"/>
                </a:solidFill>
                <a:latin typeface="Berlin Sans FB" pitchFamily="34" charset="0"/>
              </a:rPr>
              <a:t>did</a:t>
            </a:r>
            <a:r>
              <a:rPr lang="es-ES" sz="3400" dirty="0" smtClean="0">
                <a:solidFill>
                  <a:srgbClr val="FFFF00"/>
                </a:solidFill>
                <a:latin typeface="Berlin Sans FB" pitchFamily="34" charset="0"/>
              </a:rPr>
              <a:t> </a:t>
            </a:r>
            <a:r>
              <a:rPr lang="es-ES" sz="3400" dirty="0" err="1" smtClean="0">
                <a:solidFill>
                  <a:srgbClr val="FFFF00"/>
                </a:solidFill>
                <a:latin typeface="Berlin Sans FB" pitchFamily="34" charset="0"/>
              </a:rPr>
              <a:t>knowledge</a:t>
            </a:r>
            <a:r>
              <a:rPr lang="es-ES" sz="3400" dirty="0" smtClean="0">
                <a:solidFill>
                  <a:srgbClr val="FFFF00"/>
                </a:solidFill>
                <a:latin typeface="Berlin Sans FB" pitchFamily="34" charset="0"/>
              </a:rPr>
              <a:t> </a:t>
            </a:r>
            <a:r>
              <a:rPr lang="es-ES" sz="3400" dirty="0" err="1" smtClean="0">
                <a:solidFill>
                  <a:srgbClr val="FFFF00"/>
                </a:solidFill>
                <a:latin typeface="Berlin Sans FB" pitchFamily="34" charset="0"/>
              </a:rPr>
              <a:t>grow</a:t>
            </a:r>
            <a:r>
              <a:rPr lang="es-ES" sz="3400" dirty="0" smtClean="0">
                <a:solidFill>
                  <a:srgbClr val="FFFF00"/>
                </a:solidFill>
                <a:latin typeface="Berlin Sans FB" pitchFamily="34" charset="0"/>
              </a:rPr>
              <a:t>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3400" dirty="0" smtClean="0">
                <a:solidFill>
                  <a:srgbClr val="FFFF00"/>
                </a:solidFill>
                <a:latin typeface="Berlin Sans FB" pitchFamily="34" charset="0"/>
              </a:rPr>
              <a:t>He </a:t>
            </a:r>
            <a:r>
              <a:rPr lang="es-ES" sz="3400" dirty="0" err="1" smtClean="0">
                <a:solidFill>
                  <a:srgbClr val="FFFF00"/>
                </a:solidFill>
                <a:latin typeface="Berlin Sans FB" pitchFamily="34" charset="0"/>
              </a:rPr>
              <a:t>studied</a:t>
            </a:r>
            <a:r>
              <a:rPr lang="es-ES" sz="3400" dirty="0" smtClean="0">
                <a:solidFill>
                  <a:srgbClr val="FFFF00"/>
                </a:solidFill>
                <a:latin typeface="Berlin Sans FB" pitchFamily="34" charset="0"/>
              </a:rPr>
              <a:t> </a:t>
            </a:r>
            <a:r>
              <a:rPr lang="es-ES" sz="3400" dirty="0" err="1" smtClean="0">
                <a:solidFill>
                  <a:srgbClr val="FFFF00"/>
                </a:solidFill>
                <a:latin typeface="Berlin Sans FB" pitchFamily="34" charset="0"/>
              </a:rPr>
              <a:t>his</a:t>
            </a:r>
            <a:r>
              <a:rPr lang="es-ES" sz="3400" dirty="0" smtClean="0">
                <a:solidFill>
                  <a:srgbClr val="FFFF00"/>
                </a:solidFill>
                <a:latin typeface="Berlin Sans FB" pitchFamily="34" charset="0"/>
              </a:rPr>
              <a:t> 3 </a:t>
            </a:r>
            <a:r>
              <a:rPr lang="es-ES" sz="3400" dirty="0" err="1" smtClean="0">
                <a:solidFill>
                  <a:srgbClr val="FFFF00"/>
                </a:solidFill>
                <a:latin typeface="Berlin Sans FB" pitchFamily="34" charset="0"/>
              </a:rPr>
              <a:t>children</a:t>
            </a:r>
            <a:r>
              <a:rPr lang="es-ES" sz="3400" dirty="0" smtClean="0">
                <a:solidFill>
                  <a:srgbClr val="FFFF00"/>
                </a:solidFill>
                <a:latin typeface="Berlin Sans FB" pitchFamily="34" charset="0"/>
              </a:rPr>
              <a:t>, Jacqueline, Laurent and </a:t>
            </a:r>
            <a:r>
              <a:rPr lang="es-ES" sz="3400" dirty="0" err="1" smtClean="0">
                <a:solidFill>
                  <a:srgbClr val="FFFF00"/>
                </a:solidFill>
                <a:latin typeface="Berlin Sans FB" pitchFamily="34" charset="0"/>
              </a:rPr>
              <a:t>Lucienne</a:t>
            </a:r>
            <a:r>
              <a:rPr lang="es-ES" sz="3400" dirty="0">
                <a:solidFill>
                  <a:srgbClr val="FFFF00"/>
                </a:solidFill>
                <a:latin typeface="Berlin Sans FB" pitchFamily="34" charset="0"/>
              </a:rPr>
              <a:t> </a:t>
            </a:r>
            <a:r>
              <a:rPr lang="es-ES" sz="3400" dirty="0" err="1" smtClean="0">
                <a:solidFill>
                  <a:srgbClr val="FFFF00"/>
                </a:solidFill>
                <a:latin typeface="Berlin Sans FB" pitchFamily="34" charset="0"/>
              </a:rPr>
              <a:t>from</a:t>
            </a:r>
            <a:r>
              <a:rPr lang="es-ES" sz="3400" dirty="0" smtClean="0">
                <a:solidFill>
                  <a:srgbClr val="FFFF00"/>
                </a:solidFill>
                <a:latin typeface="Berlin Sans FB" pitchFamily="34" charset="0"/>
              </a:rPr>
              <a:t> </a:t>
            </a:r>
            <a:r>
              <a:rPr lang="es-ES" sz="3400" dirty="0" err="1" smtClean="0">
                <a:solidFill>
                  <a:srgbClr val="FFFF00"/>
                </a:solidFill>
                <a:latin typeface="Berlin Sans FB" pitchFamily="34" charset="0"/>
              </a:rPr>
              <a:t>infancy</a:t>
            </a:r>
            <a:r>
              <a:rPr lang="es-ES" sz="3400" dirty="0" smtClean="0">
                <a:solidFill>
                  <a:srgbClr val="FFFF00"/>
                </a:solidFill>
                <a:latin typeface="Berlin Sans FB" pitchFamily="34" charset="0"/>
              </a:rPr>
              <a:t> </a:t>
            </a:r>
            <a:r>
              <a:rPr lang="es-ES" sz="3400" dirty="0" err="1" smtClean="0">
                <a:solidFill>
                  <a:srgbClr val="FFFF00"/>
                </a:solidFill>
                <a:latin typeface="Berlin Sans FB" pitchFamily="34" charset="0"/>
              </a:rPr>
              <a:t>to</a:t>
            </a:r>
            <a:r>
              <a:rPr lang="es-ES" sz="3400" dirty="0" smtClean="0">
                <a:solidFill>
                  <a:srgbClr val="FFFF00"/>
                </a:solidFill>
                <a:latin typeface="Berlin Sans FB" pitchFamily="34" charset="0"/>
              </a:rPr>
              <a:t> </a:t>
            </a:r>
            <a:r>
              <a:rPr lang="es-ES" sz="3400" dirty="0" err="1" smtClean="0">
                <a:solidFill>
                  <a:srgbClr val="FFFF00"/>
                </a:solidFill>
                <a:latin typeface="Berlin Sans FB" pitchFamily="34" charset="0"/>
              </a:rPr>
              <a:t>the</a:t>
            </a:r>
            <a:r>
              <a:rPr lang="es-ES" sz="3400" dirty="0" smtClean="0">
                <a:solidFill>
                  <a:srgbClr val="FFFF00"/>
                </a:solidFill>
                <a:latin typeface="Berlin Sans FB" pitchFamily="34" charset="0"/>
              </a:rPr>
              <a:t> </a:t>
            </a:r>
            <a:r>
              <a:rPr lang="es-ES" sz="3400" dirty="0" err="1" smtClean="0">
                <a:solidFill>
                  <a:srgbClr val="FFFF00"/>
                </a:solidFill>
                <a:latin typeface="Berlin Sans FB" pitchFamily="34" charset="0"/>
              </a:rPr>
              <a:t>growth</a:t>
            </a:r>
            <a:r>
              <a:rPr lang="es-ES" sz="3400" dirty="0" smtClean="0">
                <a:solidFill>
                  <a:srgbClr val="FFFF00"/>
                </a:solidFill>
                <a:latin typeface="Berlin Sans FB" pitchFamily="34" charset="0"/>
              </a:rPr>
              <a:t> of </a:t>
            </a:r>
            <a:r>
              <a:rPr lang="es-ES" sz="3400" dirty="0" err="1" smtClean="0">
                <a:solidFill>
                  <a:srgbClr val="FFFF00"/>
                </a:solidFill>
                <a:latin typeface="Berlin Sans FB" pitchFamily="34" charset="0"/>
              </a:rPr>
              <a:t>knowledge</a:t>
            </a:r>
            <a:r>
              <a:rPr lang="es-ES" sz="3400" dirty="0" smtClean="0">
                <a:solidFill>
                  <a:srgbClr val="FFFF00"/>
                </a:solidFill>
                <a:latin typeface="Berlin Sans FB" pitchFamily="34" charset="0"/>
              </a:rPr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3400" dirty="0" smtClean="0">
                <a:solidFill>
                  <a:srgbClr val="FFFF00"/>
                </a:solidFill>
                <a:latin typeface="Berlin Sans FB" pitchFamily="34" charset="0"/>
              </a:rPr>
              <a:t>He </a:t>
            </a:r>
            <a:r>
              <a:rPr lang="es-ES" sz="3400" dirty="0" err="1" smtClean="0">
                <a:solidFill>
                  <a:srgbClr val="FFFF00"/>
                </a:solidFill>
                <a:latin typeface="Berlin Sans FB" pitchFamily="34" charset="0"/>
              </a:rPr>
              <a:t>was</a:t>
            </a:r>
            <a:r>
              <a:rPr lang="es-ES" sz="3400" dirty="0" smtClean="0">
                <a:solidFill>
                  <a:srgbClr val="FFFF00"/>
                </a:solidFill>
                <a:latin typeface="Berlin Sans FB" pitchFamily="34" charset="0"/>
              </a:rPr>
              <a:t> </a:t>
            </a:r>
            <a:r>
              <a:rPr lang="es-ES" sz="3400" dirty="0" err="1" smtClean="0">
                <a:solidFill>
                  <a:srgbClr val="FFFF00"/>
                </a:solidFill>
                <a:latin typeface="Berlin Sans FB" pitchFamily="34" charset="0"/>
              </a:rPr>
              <a:t>not</a:t>
            </a:r>
            <a:r>
              <a:rPr lang="es-ES" sz="3400" dirty="0" smtClean="0">
                <a:solidFill>
                  <a:srgbClr val="FFFF00"/>
                </a:solidFill>
                <a:latin typeface="Berlin Sans FB" pitchFamily="34" charset="0"/>
              </a:rPr>
              <a:t> </a:t>
            </a:r>
            <a:r>
              <a:rPr lang="es-ES" sz="3400" dirty="0" err="1" smtClean="0">
                <a:solidFill>
                  <a:srgbClr val="FFFF00"/>
                </a:solidFill>
                <a:latin typeface="Berlin Sans FB" pitchFamily="34" charset="0"/>
              </a:rPr>
              <a:t>only</a:t>
            </a:r>
            <a:r>
              <a:rPr lang="es-ES" sz="3400" dirty="0" smtClean="0">
                <a:solidFill>
                  <a:srgbClr val="FFFF00"/>
                </a:solidFill>
                <a:latin typeface="Berlin Sans FB" pitchFamily="34" charset="0"/>
              </a:rPr>
              <a:t> </a:t>
            </a:r>
            <a:r>
              <a:rPr lang="es-ES" sz="3400" dirty="0" err="1" smtClean="0">
                <a:solidFill>
                  <a:srgbClr val="FFFF00"/>
                </a:solidFill>
                <a:latin typeface="Berlin Sans FB" pitchFamily="34" charset="0"/>
              </a:rPr>
              <a:t>interested</a:t>
            </a:r>
            <a:r>
              <a:rPr lang="es-ES" sz="3400" dirty="0" smtClean="0">
                <a:solidFill>
                  <a:srgbClr val="FFFF00"/>
                </a:solidFill>
                <a:latin typeface="Berlin Sans FB" pitchFamily="34" charset="0"/>
              </a:rPr>
              <a:t> in </a:t>
            </a:r>
            <a:r>
              <a:rPr lang="en-US" sz="3400" dirty="0" smtClean="0">
                <a:solidFill>
                  <a:srgbClr val="FFFF00"/>
                </a:solidFill>
                <a:latin typeface="Berlin Sans FB" pitchFamily="34" charset="0"/>
              </a:rPr>
              <a:t>psychology, but in sociology, education, epistemology, economics and law.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400" dirty="0" smtClean="0">
                <a:solidFill>
                  <a:srgbClr val="FFFF00"/>
                </a:solidFill>
                <a:latin typeface="Berlin Sans FB" pitchFamily="34" charset="0"/>
              </a:rPr>
              <a:t>Before Piaget, there was no one who examined how intelligence develops through childhood and into adulthood.</a:t>
            </a:r>
            <a:endParaRPr lang="es-ES" sz="3400" dirty="0" smtClean="0">
              <a:solidFill>
                <a:srgbClr val="FFFF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HN" dirty="0">
              <a:solidFill>
                <a:srgbClr val="FFFF00"/>
              </a:solidFill>
            </a:endParaRPr>
          </a:p>
        </p:txBody>
      </p:sp>
      <p:pic>
        <p:nvPicPr>
          <p:cNvPr id="2050" name="Picture 2" descr="http://www.comnet.ca/~pballan/piaget(1930s)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571612"/>
            <a:ext cx="3513563" cy="45910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0"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Important!!!</a:t>
            </a:r>
            <a:endParaRPr lang="en-US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14678" y="1600200"/>
            <a:ext cx="5472122" cy="4525963"/>
          </a:xfrm>
          <a:solidFill>
            <a:srgbClr val="FFFF00"/>
          </a:solidFill>
          <a:effectLst>
            <a:glow rad="228600">
              <a:schemeClr val="accent6">
                <a:satMod val="175000"/>
                <a:alpha val="40000"/>
              </a:schemeClr>
            </a:glow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/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Piaget moved to Switzerland where he worked as a teacher for street school for boys, he noticed that children kept making a pattern of wrong answers to some of his questions. He later proves that children’s cognitive intelligence is different from that of young adults and adults. </a:t>
            </a:r>
            <a:endParaRPr lang="en-US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itchFamily="34" charset="0"/>
            </a:endParaRPr>
          </a:p>
        </p:txBody>
      </p:sp>
      <p:pic>
        <p:nvPicPr>
          <p:cNvPr id="22530" name="Picture 2" descr="http://www.ejop.org/3c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214422"/>
            <a:ext cx="3145952" cy="23032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317500"/>
          </a:effectLst>
        </p:spPr>
      </p:pic>
      <p:pic>
        <p:nvPicPr>
          <p:cNvPr id="22532" name="Picture 4" descr="http://4.bp.blogspot.com/_X0GJsTftDcs/SZvoyFYa1hI/AAAAAAAAAhs/kW6_Oa9-Jkg/s400/jeanPiaget_constructivist_learni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357562"/>
            <a:ext cx="3634085" cy="32813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317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>
                <a:solidFill>
                  <a:schemeClr val="bg1"/>
                </a:solidFill>
                <a:latin typeface="Bernard MT Condensed" pitchFamily="18" charset="0"/>
              </a:rPr>
              <a:t>How Does Knowledge Grow?</a:t>
            </a:r>
            <a:endParaRPr lang="es-HN" smtClean="0">
              <a:solidFill>
                <a:schemeClr val="bg1"/>
              </a:solidFill>
              <a:latin typeface="Bernard MT Condensed" pitchFamily="18" charset="0"/>
            </a:endParaRPr>
          </a:p>
        </p:txBody>
      </p:sp>
      <p:sp>
        <p:nvSpPr>
          <p:cNvPr id="6147" name="4 Marcador de contenido"/>
          <p:cNvSpPr>
            <a:spLocks noGrp="1"/>
          </p:cNvSpPr>
          <p:nvPr>
            <p:ph idx="1"/>
          </p:nvPr>
        </p:nvSpPr>
        <p:spPr>
          <a:xfrm>
            <a:off x="428625" y="2071688"/>
            <a:ext cx="8229600" cy="4525962"/>
          </a:xfrm>
        </p:spPr>
        <p:txBody>
          <a:bodyPr/>
          <a:lstStyle/>
          <a:p>
            <a:pPr algn="ctr"/>
            <a:r>
              <a:rPr lang="en-US" sz="4400" smtClean="0">
                <a:solidFill>
                  <a:schemeClr val="bg1"/>
                </a:solidFill>
                <a:latin typeface="Bernard MT Condensed" pitchFamily="18" charset="0"/>
              </a:rPr>
              <a:t>Children’s logic and modes of thinking are initially entirely different from those of adults.</a:t>
            </a:r>
          </a:p>
          <a:p>
            <a:pPr algn="ctr"/>
            <a:r>
              <a:rPr lang="en-US" sz="4400" smtClean="0">
                <a:solidFill>
                  <a:schemeClr val="bg1"/>
                </a:solidFill>
                <a:latin typeface="Bernard MT Condensed" pitchFamily="18" charset="0"/>
              </a:rPr>
              <a:t>Logic is acquired through time, growth, experience and education.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6000" b="-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 err="1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Contributions</a:t>
            </a:r>
            <a:r>
              <a:rPr lang="es-ES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 </a:t>
            </a:r>
            <a:r>
              <a:rPr lang="es-ES" dirty="0" err="1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to</a:t>
            </a:r>
            <a:r>
              <a:rPr lang="es-ES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 </a:t>
            </a:r>
            <a:r>
              <a:rPr lang="es-ES" dirty="0" err="1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Phsychology</a:t>
            </a:r>
            <a:r>
              <a:rPr lang="es-ES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/>
            </a:r>
            <a:br>
              <a:rPr lang="es-ES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</a:br>
            <a:r>
              <a:rPr lang="es-ES" dirty="0" err="1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Theory</a:t>
            </a:r>
            <a:r>
              <a:rPr lang="es-ES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: </a:t>
            </a:r>
            <a:endParaRPr lang="es-HN" dirty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00563" y="1600200"/>
            <a:ext cx="4186237" cy="4525963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He examined children through observing, talking and listening to them while they worked on exercises he set them.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Through his examination, Piaget developed his idea of stages of </a:t>
            </a:r>
            <a:r>
              <a:rPr lang="en-US" b="1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cognitive development.</a:t>
            </a:r>
          </a:p>
        </p:txBody>
      </p:sp>
      <p:pic>
        <p:nvPicPr>
          <p:cNvPr id="3074" name="Picture 2" descr="http://www.psichi.org/images/site_pages/9_1_benjamin_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857232"/>
            <a:ext cx="3805153" cy="6215082"/>
          </a:xfrm>
          <a:prstGeom prst="ellipse">
            <a:avLst/>
          </a:prstGeom>
          <a:ln>
            <a:noFill/>
          </a:ln>
          <a:effectLst>
            <a:softEdge rad="6350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More…</a:t>
            </a:r>
            <a:endParaRPr lang="es-HN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4186238" cy="4972050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Piaget saw children as active participants in the development of knowledge building their own understanding</a:t>
            </a:r>
            <a:r>
              <a:rPr lang="es-HN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Piaget argued that children try to make sense of the world around them which is called the process of adaptation.</a:t>
            </a:r>
            <a:endParaRPr lang="es-HN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itchFamily="34" charset="0"/>
            </a:endParaRPr>
          </a:p>
        </p:txBody>
      </p:sp>
      <p:pic>
        <p:nvPicPr>
          <p:cNvPr id="4098" name="Picture 2" descr="http://www.littlegiants.de/Bilder/Bilder_Gross/Little_Giants_Piaget-Gross-480x3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60225">
            <a:off x="4074294" y="2369178"/>
            <a:ext cx="5197813" cy="3392475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0000" b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Cognitive</a:t>
            </a:r>
            <a:r>
              <a:rPr lang="es-E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 </a:t>
            </a:r>
            <a:r>
              <a:rPr lang="es-ES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Development</a:t>
            </a:r>
            <a:r>
              <a:rPr lang="es-ES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?</a:t>
            </a:r>
            <a:endParaRPr lang="es-HN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Defined as thinking, problem solving, understanding, processing information and in general the use of intelligence.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Piaget affirmed that these stages differ not only in the quantity of information acquired at each and in the quality of knowledge and understanding at each stage.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The movement from one stage to the next occurs when the child matures and has gained experience.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HN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214290"/>
          <a:ext cx="8229600" cy="6429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2530" name="Picture 2" descr="http://weblogs.cw11.com/news/local/morningnews/blogs/baby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28662" y="928670"/>
            <a:ext cx="3151178" cy="2065027"/>
          </a:xfrm>
          <a:prstGeom prst="ellipse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22532" name="Picture 4" descr="http://www.newamerica.net/blog/files/Child_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429256" y="2143116"/>
            <a:ext cx="2353275" cy="2357454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22534" name="Picture 6" descr="http://blog.mlive.com/chronicle/2008/03/medium_Shay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857356" y="3429000"/>
            <a:ext cx="1857388" cy="2786082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22536" name="Picture 8" descr="http://i.ehow.com/images/GlobalPhoto/Articles/2150605/teengirl2-main_Full.jpg"/>
          <p:cNvPicPr>
            <a:picLocks noChangeAspect="1" noChangeArrowheads="1"/>
          </p:cNvPicPr>
          <p:nvPr/>
        </p:nvPicPr>
        <p:blipFill>
          <a:blip r:embed="rId11" cstate="print"/>
          <a:srcRect b="25886"/>
          <a:stretch>
            <a:fillRect/>
          </a:stretch>
        </p:blipFill>
        <p:spPr bwMode="auto">
          <a:xfrm>
            <a:off x="5429256" y="4929198"/>
            <a:ext cx="2467296" cy="2351079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375</TotalTime>
  <Words>957</Words>
  <Application>Microsoft Office PowerPoint</Application>
  <PresentationFormat>On-screen Show (4:3)</PresentationFormat>
  <Paragraphs>99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Tema de Office</vt:lpstr>
      <vt:lpstr>Jean Piaget</vt:lpstr>
      <vt:lpstr>Biographical Information </vt:lpstr>
      <vt:lpstr>Biographical Information</vt:lpstr>
      <vt:lpstr>Important!!!</vt:lpstr>
      <vt:lpstr>How Does Knowledge Grow?</vt:lpstr>
      <vt:lpstr>Contributions to Phsychology Theory: </vt:lpstr>
      <vt:lpstr>More…</vt:lpstr>
      <vt:lpstr>Cognitive Development?</vt:lpstr>
      <vt:lpstr>Slide 9</vt:lpstr>
      <vt:lpstr>Cognitive Development Stages </vt:lpstr>
      <vt:lpstr>Sensori Motor  (Birth – 2 Years Old)</vt:lpstr>
      <vt:lpstr>Pre - Operational  (2 – 7 Years Old) </vt:lpstr>
      <vt:lpstr>Concrete Operational  (7 – 11 Years Old) </vt:lpstr>
      <vt:lpstr>Formal Operational  (Adolescence – Adulthood)  </vt:lpstr>
      <vt:lpstr>Videos</vt:lpstr>
      <vt:lpstr>Short Reminder </vt:lpstr>
      <vt:lpstr>Cognitive Development Stages</vt:lpstr>
      <vt:lpstr>Works Cited Page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Jean Piaget</dc:title>
  <dc:creator>Windows XP SP3</dc:creator>
  <cp:lastModifiedBy>Comp13</cp:lastModifiedBy>
  <cp:revision>40</cp:revision>
  <dcterms:created xsi:type="dcterms:W3CDTF">2009-09-07T03:21:43Z</dcterms:created>
  <dcterms:modified xsi:type="dcterms:W3CDTF">2009-10-28T19:39:35Z</dcterms:modified>
</cp:coreProperties>
</file>